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 id="2147483667" r:id="rId2"/>
  </p:sldMasterIdLst>
  <p:notesMasterIdLst>
    <p:notesMasterId r:id="rId24"/>
  </p:notesMasterIdLst>
  <p:handoutMasterIdLst>
    <p:handoutMasterId r:id="rId25"/>
  </p:handoutMasterIdLst>
  <p:sldIdLst>
    <p:sldId id="549" r:id="rId3"/>
    <p:sldId id="314" r:id="rId4"/>
    <p:sldId id="316" r:id="rId5"/>
    <p:sldId id="264" r:id="rId6"/>
    <p:sldId id="300" r:id="rId7"/>
    <p:sldId id="270" r:id="rId8"/>
    <p:sldId id="373" r:id="rId9"/>
    <p:sldId id="562" r:id="rId10"/>
    <p:sldId id="563" r:id="rId11"/>
    <p:sldId id="564" r:id="rId12"/>
    <p:sldId id="551" r:id="rId13"/>
    <p:sldId id="553" r:id="rId14"/>
    <p:sldId id="554" r:id="rId15"/>
    <p:sldId id="555" r:id="rId16"/>
    <p:sldId id="556" r:id="rId17"/>
    <p:sldId id="557" r:id="rId18"/>
    <p:sldId id="558" r:id="rId19"/>
    <p:sldId id="559" r:id="rId20"/>
    <p:sldId id="565" r:id="rId21"/>
    <p:sldId id="561" r:id="rId22"/>
    <p:sldId id="566" r:id="rId23"/>
  </p:sldIdLst>
  <p:sldSz cx="6858000" cy="9144000" type="screen4x3"/>
  <p:notesSz cx="6797675" cy="9926638"/>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923" userDrawn="1">
          <p15:clr>
            <a:srgbClr val="A4A3A4"/>
          </p15:clr>
        </p15:guide>
        <p15:guide id="2" pos="164" userDrawn="1">
          <p15:clr>
            <a:srgbClr val="A4A3A4"/>
          </p15:clr>
        </p15:guide>
        <p15:guide id="3" orient="horz" pos="1292" userDrawn="1">
          <p15:clr>
            <a:srgbClr val="A4A3A4"/>
          </p15:clr>
        </p15:guide>
        <p15:guide id="4" pos="462" userDrawn="1">
          <p15:clr>
            <a:srgbClr val="A4A3A4"/>
          </p15:clr>
        </p15:guide>
        <p15:guide id="5" orient="horz" pos="1422" userDrawn="1">
          <p15:clr>
            <a:srgbClr val="A4A3A4"/>
          </p15:clr>
        </p15:guide>
        <p15:guide id="6" orient="horz" pos="1012"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81BD"/>
    <a:srgbClr val="376092"/>
    <a:srgbClr val="161D28"/>
    <a:srgbClr val="CC0000"/>
    <a:srgbClr val="FAFAFA"/>
    <a:srgbClr val="EBF6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스타일 없음, 눈금 없음">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62" autoAdjust="0"/>
    <p:restoredTop sz="96481" autoAdjust="0"/>
  </p:normalViewPr>
  <p:slideViewPr>
    <p:cSldViewPr>
      <p:cViewPr varScale="1">
        <p:scale>
          <a:sx n="95" d="100"/>
          <a:sy n="95" d="100"/>
        </p:scale>
        <p:origin x="1661" y="77"/>
      </p:cViewPr>
      <p:guideLst>
        <p:guide orient="horz" pos="3923"/>
        <p:guide pos="164"/>
        <p:guide orient="horz" pos="1292"/>
        <p:guide pos="462"/>
        <p:guide orient="horz" pos="1422"/>
        <p:guide orient="horz" pos="1012"/>
      </p:guideLst>
    </p:cSldViewPr>
  </p:slideViewPr>
  <p:notesTextViewPr>
    <p:cViewPr>
      <p:scale>
        <a:sx n="100" d="100"/>
        <a:sy n="100" d="100"/>
      </p:scale>
      <p:origin x="0" y="0"/>
    </p:cViewPr>
  </p:notesTextViewPr>
  <p:sorterViewPr>
    <p:cViewPr>
      <p:scale>
        <a:sx n="100" d="100"/>
        <a:sy n="100" d="100"/>
      </p:scale>
      <p:origin x="0" y="-5184"/>
    </p:cViewPr>
  </p:sorterViewPr>
  <p:notesViewPr>
    <p:cSldViewPr showGuides="1">
      <p:cViewPr varScale="1">
        <p:scale>
          <a:sx n="114" d="100"/>
          <a:sy n="114" d="100"/>
        </p:scale>
        <p:origin x="2676" y="12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2B3C67D7-3BFA-41C5-B4E2-E1136EBE7FEF}" type="datetimeFigureOut">
              <a:rPr lang="ko-KR" altLang="en-US" smtClean="0"/>
              <a:t>2022-12-09</a:t>
            </a:fld>
            <a:endParaRPr lang="ko-KR" altLang="en-US"/>
          </a:p>
        </p:txBody>
      </p:sp>
      <p:sp>
        <p:nvSpPr>
          <p:cNvPr id="4" name="바닥글 개체 틀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ko-KR" altLang="en-US"/>
          </a:p>
        </p:txBody>
      </p:sp>
      <p:sp>
        <p:nvSpPr>
          <p:cNvPr id="5" name="슬라이드 번호 개체 틀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CB68C908-434B-4A86-9F29-806EE1E283AB}" type="slidenum">
              <a:rPr lang="ko-KR" altLang="en-US" smtClean="0"/>
              <a:t>‹#›</a:t>
            </a:fld>
            <a:endParaRPr lang="ko-KR" altLang="en-US"/>
          </a:p>
        </p:txBody>
      </p:sp>
    </p:spTree>
    <p:extLst>
      <p:ext uri="{BB962C8B-B14F-4D97-AF65-F5344CB8AC3E}">
        <p14:creationId xmlns:p14="http://schemas.microsoft.com/office/powerpoint/2010/main" val="32063514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ko-KR" altLang="en-US" dirty="0"/>
          </a:p>
        </p:txBody>
      </p:sp>
      <p:sp>
        <p:nvSpPr>
          <p:cNvPr id="3" name="날짜 개체 틀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1C1F57AA-0260-470E-BC30-7BEC93D49F99}" type="datetimeFigureOut">
              <a:rPr lang="ko-KR" altLang="en-US" smtClean="0"/>
              <a:pPr/>
              <a:t>2022-12-09</a:t>
            </a:fld>
            <a:endParaRPr lang="ko-KR" altLang="en-US" dirty="0"/>
          </a:p>
        </p:txBody>
      </p:sp>
      <p:sp>
        <p:nvSpPr>
          <p:cNvPr id="4" name="슬라이드 이미지 개체 틀 3"/>
          <p:cNvSpPr>
            <a:spLocks noGrp="1" noRot="1" noChangeAspect="1"/>
          </p:cNvSpPr>
          <p:nvPr>
            <p:ph type="sldImg" idx="2"/>
          </p:nvPr>
        </p:nvSpPr>
        <p:spPr>
          <a:xfrm>
            <a:off x="2143125" y="1241425"/>
            <a:ext cx="2511425" cy="3349625"/>
          </a:xfrm>
          <a:prstGeom prst="rect">
            <a:avLst/>
          </a:prstGeom>
          <a:noFill/>
          <a:ln w="12700">
            <a:solidFill>
              <a:prstClr val="black"/>
            </a:solidFill>
          </a:ln>
        </p:spPr>
        <p:txBody>
          <a:bodyPr vert="horz" lIns="91440" tIns="45720" rIns="91440" bIns="45720" rtlCol="0" anchor="ctr"/>
          <a:lstStyle/>
          <a:p>
            <a:endParaRPr lang="ko-KR" altLang="en-US" dirty="0"/>
          </a:p>
        </p:txBody>
      </p:sp>
      <p:sp>
        <p:nvSpPr>
          <p:cNvPr id="5" name="슬라이드 노트 개체 틀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6" name="바닥글 개체 틀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ko-KR" altLang="en-US" dirty="0"/>
          </a:p>
        </p:txBody>
      </p:sp>
      <p:sp>
        <p:nvSpPr>
          <p:cNvPr id="7" name="슬라이드 번호 개체 틀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04C364BA-1CC4-4AD7-A83C-E9FFB9E23955}" type="slidenum">
              <a:rPr lang="ko-KR" altLang="en-US" smtClean="0"/>
              <a:pPr/>
              <a:t>‹#›</a:t>
            </a:fld>
            <a:endParaRPr lang="ko-KR" altLang="en-US" dirty="0"/>
          </a:p>
        </p:txBody>
      </p:sp>
    </p:spTree>
    <p:extLst>
      <p:ext uri="{BB962C8B-B14F-4D97-AF65-F5344CB8AC3E}">
        <p14:creationId xmlns:p14="http://schemas.microsoft.com/office/powerpoint/2010/main" val="390037293"/>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857250" y="1497013"/>
            <a:ext cx="5143500" cy="3182937"/>
          </a:xfrm>
        </p:spPr>
        <p:txBody>
          <a:bodyPr anchor="b"/>
          <a:lstStyle>
            <a:lvl1pPr algn="ctr">
              <a:defRPr sz="6000"/>
            </a:lvl1pPr>
          </a:lstStyle>
          <a:p>
            <a:r>
              <a:rPr lang="ko-KR" altLang="en-US"/>
              <a:t>마스터 제목 스타일 편집</a:t>
            </a:r>
          </a:p>
        </p:txBody>
      </p:sp>
      <p:sp>
        <p:nvSpPr>
          <p:cNvPr id="3" name="부제목 2"/>
          <p:cNvSpPr>
            <a:spLocks noGrp="1"/>
          </p:cNvSpPr>
          <p:nvPr>
            <p:ph type="subTitle" idx="1"/>
          </p:nvPr>
        </p:nvSpPr>
        <p:spPr>
          <a:xfrm>
            <a:off x="857250" y="4802188"/>
            <a:ext cx="5143500" cy="220821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p>
        </p:txBody>
      </p:sp>
      <p:sp>
        <p:nvSpPr>
          <p:cNvPr id="4" name="날짜 개체 틀 3"/>
          <p:cNvSpPr>
            <a:spLocks noGrp="1"/>
          </p:cNvSpPr>
          <p:nvPr>
            <p:ph type="dt" sz="half" idx="10"/>
          </p:nvPr>
        </p:nvSpPr>
        <p:spPr/>
        <p:txBody>
          <a:bodyPr/>
          <a:lstStyle/>
          <a:p>
            <a:fld id="{CF8D7C43-34C6-4758-9933-54C705783F8F}" type="datetimeFigureOut">
              <a:rPr lang="ko-KR" altLang="en-US" smtClean="0"/>
              <a:t>2022-12-09</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FC4F7A0E-C40B-440F-84DF-F4B3BBAA0B90}" type="slidenum">
              <a:rPr lang="ko-KR" altLang="en-US" smtClean="0"/>
              <a:t>‹#›</a:t>
            </a:fld>
            <a:endParaRPr lang="ko-KR" altLang="en-US"/>
          </a:p>
        </p:txBody>
      </p:sp>
    </p:spTree>
    <p:extLst>
      <p:ext uri="{BB962C8B-B14F-4D97-AF65-F5344CB8AC3E}">
        <p14:creationId xmlns:p14="http://schemas.microsoft.com/office/powerpoint/2010/main" val="18082721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세로 텍스트 개체 틀 2"/>
          <p:cNvSpPr>
            <a:spLocks noGrp="1"/>
          </p:cNvSpPr>
          <p:nvPr>
            <p:ph type="body" orient="vert" idx="1"/>
          </p:nvPr>
        </p:nvSpPr>
        <p:spPr/>
        <p:txBody>
          <a:bodyPr vert="eaVert"/>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10"/>
          </p:nvPr>
        </p:nvSpPr>
        <p:spPr/>
        <p:txBody>
          <a:bodyPr/>
          <a:lstStyle/>
          <a:p>
            <a:fld id="{CF8D7C43-34C6-4758-9933-54C705783F8F}" type="datetimeFigureOut">
              <a:rPr lang="ko-KR" altLang="en-US" smtClean="0"/>
              <a:t>2022-12-09</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FC4F7A0E-C40B-440F-84DF-F4B3BBAA0B90}" type="slidenum">
              <a:rPr lang="ko-KR" altLang="en-US" smtClean="0"/>
              <a:t>‹#›</a:t>
            </a:fld>
            <a:endParaRPr lang="ko-KR" altLang="en-US"/>
          </a:p>
        </p:txBody>
      </p:sp>
    </p:spTree>
    <p:extLst>
      <p:ext uri="{BB962C8B-B14F-4D97-AF65-F5344CB8AC3E}">
        <p14:creationId xmlns:p14="http://schemas.microsoft.com/office/powerpoint/2010/main" val="23901761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4908550" y="487363"/>
            <a:ext cx="1477963" cy="7748587"/>
          </a:xfrm>
        </p:spPr>
        <p:txBody>
          <a:bodyPr vert="eaVert"/>
          <a:lstStyle/>
          <a:p>
            <a:r>
              <a:rPr lang="ko-KR" altLang="en-US"/>
              <a:t>마스터 제목 스타일 편집</a:t>
            </a:r>
          </a:p>
        </p:txBody>
      </p:sp>
      <p:sp>
        <p:nvSpPr>
          <p:cNvPr id="3" name="세로 텍스트 개체 틀 2"/>
          <p:cNvSpPr>
            <a:spLocks noGrp="1"/>
          </p:cNvSpPr>
          <p:nvPr>
            <p:ph type="body" orient="vert" idx="1"/>
          </p:nvPr>
        </p:nvSpPr>
        <p:spPr>
          <a:xfrm>
            <a:off x="471488" y="487363"/>
            <a:ext cx="4284662" cy="7748587"/>
          </a:xfrm>
        </p:spPr>
        <p:txBody>
          <a:bodyPr vert="eaVert"/>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10"/>
          </p:nvPr>
        </p:nvSpPr>
        <p:spPr/>
        <p:txBody>
          <a:bodyPr/>
          <a:lstStyle/>
          <a:p>
            <a:fld id="{CF8D7C43-34C6-4758-9933-54C705783F8F}" type="datetimeFigureOut">
              <a:rPr lang="ko-KR" altLang="en-US" smtClean="0"/>
              <a:t>2022-12-09</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FC4F7A0E-C40B-440F-84DF-F4B3BBAA0B90}" type="slidenum">
              <a:rPr lang="ko-KR" altLang="en-US" smtClean="0"/>
              <a:t>‹#›</a:t>
            </a:fld>
            <a:endParaRPr lang="ko-KR" altLang="en-US"/>
          </a:p>
        </p:txBody>
      </p:sp>
    </p:spTree>
    <p:extLst>
      <p:ext uri="{BB962C8B-B14F-4D97-AF65-F5344CB8AC3E}">
        <p14:creationId xmlns:p14="http://schemas.microsoft.com/office/powerpoint/2010/main" val="2808577858"/>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챕터">
    <p:spTree>
      <p:nvGrpSpPr>
        <p:cNvPr id="1" name=""/>
        <p:cNvGrpSpPr/>
        <p:nvPr/>
      </p:nvGrpSpPr>
      <p:grpSpPr>
        <a:xfrm>
          <a:off x="0" y="0"/>
          <a:ext cx="0" cy="0"/>
          <a:chOff x="0" y="0"/>
          <a:chExt cx="0" cy="0"/>
        </a:xfrm>
      </p:grpSpPr>
      <p:pic>
        <p:nvPicPr>
          <p:cNvPr id="10" name="그림 9" descr="03.jpg"/>
          <p:cNvPicPr>
            <a:picLocks noChangeAspect="1"/>
          </p:cNvPicPr>
          <p:nvPr userDrawn="1"/>
        </p:nvPicPr>
        <p:blipFill>
          <a:blip r:embed="rId2" cstate="print"/>
          <a:stretch>
            <a:fillRect/>
          </a:stretch>
        </p:blipFill>
        <p:spPr>
          <a:xfrm>
            <a:off x="12701" y="1"/>
            <a:ext cx="6824343" cy="8629650"/>
          </a:xfrm>
          <a:prstGeom prst="rect">
            <a:avLst/>
          </a:prstGeom>
        </p:spPr>
      </p:pic>
      <p:sp>
        <p:nvSpPr>
          <p:cNvPr id="12" name="오각형 11"/>
          <p:cNvSpPr/>
          <p:nvPr userDrawn="1"/>
        </p:nvSpPr>
        <p:spPr>
          <a:xfrm>
            <a:off x="785794" y="1813595"/>
            <a:ext cx="5805836" cy="502587"/>
          </a:xfrm>
          <a:prstGeom prst="homePlate">
            <a:avLst>
              <a:gd name="adj" fmla="val 30645"/>
            </a:avLst>
          </a:prstGeom>
          <a:solidFill>
            <a:schemeClr val="accent5">
              <a:lumMod val="20000"/>
              <a:lumOff val="80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91429" tIns="45715" rIns="91429" bIns="45715" rtlCol="0" anchor="ctr"/>
          <a:lstStyle/>
          <a:p>
            <a:pPr algn="ctr"/>
            <a:endParaRPr lang="ko-KR" altLang="en-US" dirty="0"/>
          </a:p>
        </p:txBody>
      </p:sp>
      <p:sp>
        <p:nvSpPr>
          <p:cNvPr id="8" name="내용 개체 틀 2"/>
          <p:cNvSpPr>
            <a:spLocks noGrp="1"/>
          </p:cNvSpPr>
          <p:nvPr>
            <p:ph idx="1" hasCustomPrompt="1"/>
          </p:nvPr>
        </p:nvSpPr>
        <p:spPr>
          <a:xfrm>
            <a:off x="2097118" y="1746498"/>
            <a:ext cx="4618030" cy="5548084"/>
          </a:xfrm>
        </p:spPr>
        <p:txBody>
          <a:bodyPr/>
          <a:lstStyle>
            <a:lvl1pPr marL="0" indent="287965">
              <a:lnSpc>
                <a:spcPct val="150000"/>
              </a:lnSpc>
              <a:spcBef>
                <a:spcPts val="1000"/>
              </a:spcBef>
              <a:spcAft>
                <a:spcPts val="600"/>
              </a:spcAft>
              <a:buFont typeface="+mj-lt"/>
              <a:buAutoNum type="romanUcPeriod"/>
              <a:defRPr sz="2200" b="1">
                <a:solidFill>
                  <a:schemeClr val="tx2"/>
                </a:solidFill>
                <a:latin typeface="나눔바른고딕" pitchFamily="50" charset="-127"/>
                <a:ea typeface="나눔바른고딕" pitchFamily="50" charset="-127"/>
              </a:defRPr>
            </a:lvl1pPr>
            <a:lvl2pPr marL="251970" indent="287965">
              <a:lnSpc>
                <a:spcPct val="120000"/>
              </a:lnSpc>
              <a:spcBef>
                <a:spcPts val="1000"/>
              </a:spcBef>
              <a:buFont typeface="+mj-lt"/>
              <a:buAutoNum type="arabicPeriod"/>
              <a:defRPr sz="1500" b="0">
                <a:solidFill>
                  <a:schemeClr val="tx1"/>
                </a:solidFill>
                <a:latin typeface="나눔바른고딕" pitchFamily="50" charset="-127"/>
                <a:ea typeface="나눔바른고딕" pitchFamily="50" charset="-127"/>
              </a:defRPr>
            </a:lvl2pPr>
            <a:lvl3pPr marL="431948" indent="251970">
              <a:lnSpc>
                <a:spcPct val="150000"/>
              </a:lnSpc>
              <a:spcBef>
                <a:spcPts val="200"/>
              </a:spcBef>
              <a:buFont typeface="+mj-lt"/>
              <a:buAutoNum type="arabicParenR"/>
              <a:defRPr sz="1200" b="0" baseline="0">
                <a:solidFill>
                  <a:schemeClr val="tx1"/>
                </a:solidFill>
                <a:latin typeface="나눔바른고딕" pitchFamily="50" charset="-127"/>
                <a:ea typeface="나눔바른고딕" pitchFamily="50" charset="-127"/>
              </a:defRPr>
            </a:lvl3pPr>
            <a:lvl4pPr marL="857250" indent="-228600">
              <a:lnSpc>
                <a:spcPct val="150000"/>
              </a:lnSpc>
              <a:spcBef>
                <a:spcPts val="400"/>
              </a:spcBef>
              <a:buFont typeface="+mj-ea"/>
              <a:buAutoNum type="circleNumDbPlain"/>
              <a:defRPr sz="1200">
                <a:solidFill>
                  <a:schemeClr val="tx1"/>
                </a:solidFill>
              </a:defRPr>
            </a:lvl4pPr>
            <a:lvl5pPr marL="984250" indent="-139700" defTabSz="984250">
              <a:lnSpc>
                <a:spcPct val="130000"/>
              </a:lnSpc>
              <a:spcBef>
                <a:spcPts val="600"/>
              </a:spcBef>
              <a:buFont typeface="Arial" panose="020B0604020202020204" pitchFamily="34" charset="0"/>
              <a:buChar char="•"/>
              <a:defRPr sz="900">
                <a:solidFill>
                  <a:schemeClr val="tx1"/>
                </a:solidFill>
              </a:defRPr>
            </a:lvl5pPr>
          </a:lstStyle>
          <a:p>
            <a:pPr lvl="0"/>
            <a:r>
              <a:rPr lang="ko-KR" altLang="en-US" dirty="0"/>
              <a:t>마스터 텍스트 스타일을 편집합니다</a:t>
            </a:r>
          </a:p>
          <a:p>
            <a:pPr lvl="1"/>
            <a:r>
              <a:rPr lang="ko-KR" altLang="en-US" dirty="0"/>
              <a:t>둘째 수준</a:t>
            </a:r>
            <a:endParaRPr lang="en-US" altLang="ko-KR" dirty="0"/>
          </a:p>
          <a:p>
            <a:pPr lvl="2"/>
            <a:r>
              <a:rPr lang="ko-KR" altLang="en-US" dirty="0"/>
              <a:t>셋째 수준</a:t>
            </a:r>
            <a:endParaRPr lang="en-US" altLang="ko-KR" dirty="0"/>
          </a:p>
          <a:p>
            <a:pPr lvl="3"/>
            <a:r>
              <a:rPr lang="en-US" altLang="ko-KR" dirty="0"/>
              <a:t> </a:t>
            </a:r>
            <a:r>
              <a:rPr lang="ko-KR" altLang="en-US" dirty="0" err="1"/>
              <a:t>넷짹ㄴㅇㄹ</a:t>
            </a:r>
            <a:endParaRPr lang="en-US" altLang="ko-KR" dirty="0"/>
          </a:p>
          <a:p>
            <a:pPr lvl="4"/>
            <a:r>
              <a:rPr lang="en-US" altLang="ko-KR" dirty="0"/>
              <a:t> </a:t>
            </a:r>
            <a:r>
              <a:rPr lang="ko-KR" altLang="en-US" dirty="0" err="1"/>
              <a:t>ㄴㅇㄹㄴㅇㄹ</a:t>
            </a:r>
            <a:endParaRPr lang="ko-KR" altLang="en-US" dirty="0"/>
          </a:p>
        </p:txBody>
      </p:sp>
      <p:sp>
        <p:nvSpPr>
          <p:cNvPr id="11" name="TextBox 10"/>
          <p:cNvSpPr txBox="1"/>
          <p:nvPr userDrawn="1"/>
        </p:nvSpPr>
        <p:spPr>
          <a:xfrm>
            <a:off x="2014894" y="1009410"/>
            <a:ext cx="1970838" cy="646321"/>
          </a:xfrm>
          <a:prstGeom prst="rect">
            <a:avLst/>
          </a:prstGeom>
          <a:noFill/>
        </p:spPr>
        <p:txBody>
          <a:bodyPr wrap="none" lIns="91429" tIns="45715" rIns="91429" bIns="45715" rtlCol="0">
            <a:spAutoFit/>
          </a:bodyPr>
          <a:lstStyle/>
          <a:p>
            <a:r>
              <a:rPr lang="en-US" altLang="ko-KR" sz="3600" b="1" dirty="0">
                <a:gradFill flip="none" rotWithShape="1">
                  <a:gsLst>
                    <a:gs pos="0">
                      <a:srgbClr val="279D2D"/>
                    </a:gs>
                    <a:gs pos="50000">
                      <a:schemeClr val="accent5">
                        <a:lumMod val="50000"/>
                      </a:schemeClr>
                    </a:gs>
                    <a:gs pos="100000">
                      <a:srgbClr val="2F70BF"/>
                    </a:gs>
                  </a:gsLst>
                  <a:lin ang="3000000" scaled="0"/>
                  <a:tileRect/>
                </a:gradFill>
                <a:effectLst>
                  <a:innerShdw blurRad="63500" dist="50800" dir="13500000">
                    <a:prstClr val="black">
                      <a:alpha val="50000"/>
                    </a:prstClr>
                  </a:innerShdw>
                </a:effectLst>
                <a:latin typeface="Myriad Web Pro" pitchFamily="34" charset="0"/>
              </a:rPr>
              <a:t>Chapter.</a:t>
            </a:r>
            <a:endParaRPr lang="ko-KR" altLang="en-US" sz="3600" b="1" dirty="0">
              <a:gradFill flip="none" rotWithShape="1">
                <a:gsLst>
                  <a:gs pos="0">
                    <a:srgbClr val="279D2D"/>
                  </a:gs>
                  <a:gs pos="50000">
                    <a:schemeClr val="accent5">
                      <a:lumMod val="50000"/>
                    </a:schemeClr>
                  </a:gs>
                  <a:gs pos="100000">
                    <a:srgbClr val="2F70BF"/>
                  </a:gs>
                </a:gsLst>
                <a:lin ang="3000000" scaled="0"/>
                <a:tileRect/>
              </a:gradFill>
              <a:effectLst>
                <a:innerShdw blurRad="63500" dist="50800" dir="13500000">
                  <a:prstClr val="black">
                    <a:alpha val="50000"/>
                  </a:prstClr>
                </a:innerShdw>
              </a:effectLst>
              <a:latin typeface="Myriad Web Pro" pitchFamily="34" charset="0"/>
            </a:endParaRPr>
          </a:p>
        </p:txBody>
      </p:sp>
      <p:pic>
        <p:nvPicPr>
          <p:cNvPr id="13" name="그림 12" descr="큐브.png"/>
          <p:cNvPicPr>
            <a:picLocks noChangeAspect="1"/>
          </p:cNvPicPr>
          <p:nvPr userDrawn="1"/>
        </p:nvPicPr>
        <p:blipFill>
          <a:blip r:embed="rId3" cstate="print"/>
          <a:stretch>
            <a:fillRect/>
          </a:stretch>
        </p:blipFill>
        <p:spPr>
          <a:xfrm>
            <a:off x="339704" y="1116326"/>
            <a:ext cx="1754722" cy="1817390"/>
          </a:xfrm>
          <a:prstGeom prst="rect">
            <a:avLst/>
          </a:prstGeom>
        </p:spPr>
      </p:pic>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목차">
    <p:spTree>
      <p:nvGrpSpPr>
        <p:cNvPr id="1" name=""/>
        <p:cNvGrpSpPr/>
        <p:nvPr/>
      </p:nvGrpSpPr>
      <p:grpSpPr>
        <a:xfrm>
          <a:off x="0" y="0"/>
          <a:ext cx="0" cy="0"/>
          <a:chOff x="0" y="0"/>
          <a:chExt cx="0" cy="0"/>
        </a:xfrm>
      </p:grpSpPr>
      <p:pic>
        <p:nvPicPr>
          <p:cNvPr id="10" name="그림 9" descr="02.png"/>
          <p:cNvPicPr>
            <a:picLocks noChangeAspect="1"/>
          </p:cNvPicPr>
          <p:nvPr userDrawn="1"/>
        </p:nvPicPr>
        <p:blipFill>
          <a:blip r:embed="rId2" cstate="print"/>
          <a:stretch>
            <a:fillRect/>
          </a:stretch>
        </p:blipFill>
        <p:spPr>
          <a:xfrm>
            <a:off x="20958" y="0"/>
            <a:ext cx="6816086" cy="8636000"/>
          </a:xfrm>
          <a:prstGeom prst="rect">
            <a:avLst/>
          </a:prstGeom>
        </p:spPr>
      </p:pic>
      <p:sp>
        <p:nvSpPr>
          <p:cNvPr id="8" name="내용 개체 틀 2"/>
          <p:cNvSpPr>
            <a:spLocks noGrp="1"/>
          </p:cNvSpPr>
          <p:nvPr>
            <p:ph idx="1" hasCustomPrompt="1"/>
          </p:nvPr>
        </p:nvSpPr>
        <p:spPr>
          <a:xfrm>
            <a:off x="571480" y="2000233"/>
            <a:ext cx="5786478" cy="6286544"/>
          </a:xfrm>
        </p:spPr>
        <p:txBody>
          <a:bodyPr/>
          <a:lstStyle>
            <a:lvl1pPr marL="0" indent="287965">
              <a:lnSpc>
                <a:spcPct val="150000"/>
              </a:lnSpc>
              <a:spcBef>
                <a:spcPts val="2000"/>
              </a:spcBef>
              <a:spcAft>
                <a:spcPts val="400"/>
              </a:spcAft>
              <a:buFont typeface="+mj-lt"/>
              <a:buAutoNum type="romanUcPeriod"/>
              <a:defRPr sz="1600" b="1">
                <a:solidFill>
                  <a:schemeClr val="accent5">
                    <a:lumMod val="50000"/>
                  </a:schemeClr>
                </a:solidFill>
                <a:latin typeface="나눔바른고딕" pitchFamily="50" charset="-127"/>
                <a:ea typeface="나눔바른고딕" pitchFamily="50" charset="-127"/>
              </a:defRPr>
            </a:lvl1pPr>
            <a:lvl2pPr marL="251970" indent="287965">
              <a:lnSpc>
                <a:spcPct val="100000"/>
              </a:lnSpc>
              <a:spcBef>
                <a:spcPts val="600"/>
              </a:spcBef>
              <a:buFont typeface="+mj-lt"/>
              <a:buAutoNum type="arabicPeriod"/>
              <a:defRPr sz="1200" b="0">
                <a:solidFill>
                  <a:schemeClr val="tx1"/>
                </a:solidFill>
                <a:latin typeface="나눔바른고딕" pitchFamily="50" charset="-127"/>
                <a:ea typeface="나눔바른고딕" pitchFamily="50" charset="-127"/>
              </a:defRPr>
            </a:lvl2pPr>
            <a:lvl3pPr marL="431948" indent="251970">
              <a:lnSpc>
                <a:spcPct val="100000"/>
              </a:lnSpc>
              <a:spcBef>
                <a:spcPts val="600"/>
              </a:spcBef>
              <a:buFont typeface="+mj-lt"/>
              <a:buAutoNum type="arabicParenR"/>
              <a:defRPr sz="1000" b="0">
                <a:solidFill>
                  <a:schemeClr val="tx1"/>
                </a:solidFill>
                <a:latin typeface="나눔바른고딕" pitchFamily="50" charset="-127"/>
                <a:ea typeface="나눔바른고딕" pitchFamily="50" charset="-127"/>
              </a:defRPr>
            </a:lvl3pPr>
            <a:lvl4pPr marL="857250" indent="-228600">
              <a:lnSpc>
                <a:spcPct val="150000"/>
              </a:lnSpc>
              <a:spcBef>
                <a:spcPts val="400"/>
              </a:spcBef>
              <a:buFont typeface="+mj-ea"/>
              <a:buAutoNum type="circleNumDbPlain"/>
              <a:defRPr sz="1000">
                <a:solidFill>
                  <a:schemeClr val="tx1"/>
                </a:solidFill>
                <a:latin typeface="나눔바른고딕" panose="020B0603020101020101" pitchFamily="50" charset="-127"/>
                <a:ea typeface="나눔바른고딕" panose="020B0603020101020101" pitchFamily="50" charset="-127"/>
              </a:defRPr>
            </a:lvl4pPr>
            <a:lvl5pPr marL="895350" indent="107950">
              <a:lnSpc>
                <a:spcPct val="130000"/>
              </a:lnSpc>
              <a:spcBef>
                <a:spcPts val="600"/>
              </a:spcBef>
              <a:buFont typeface="Arial" pitchFamily="34" charset="0"/>
              <a:buChar char="•"/>
              <a:defRPr sz="900">
                <a:solidFill>
                  <a:schemeClr val="tx1"/>
                </a:solidFill>
              </a:defRPr>
            </a:lvl5pPr>
            <a:lvl6pPr marL="642938" indent="161925">
              <a:spcBef>
                <a:spcPts val="600"/>
              </a:spcBef>
              <a:buFont typeface="+mj-ea"/>
              <a:buAutoNum type="circleNumDbPlain"/>
              <a:defRPr sz="900">
                <a:latin typeface="나눔바른고딕" panose="020B0603020101020101" pitchFamily="50" charset="-127"/>
                <a:ea typeface="나눔바른고딕" panose="020B0603020101020101" pitchFamily="50" charset="-127"/>
              </a:defRPr>
            </a:lvl6pPr>
            <a:lvl7pPr marL="982663" indent="-134938">
              <a:spcBef>
                <a:spcPts val="600"/>
              </a:spcBef>
              <a:defRPr sz="900">
                <a:latin typeface="나눔바른고딕" panose="020B0603020101020101" pitchFamily="50" charset="-127"/>
                <a:ea typeface="나눔바른고딕" panose="020B0603020101020101" pitchFamily="50" charset="-127"/>
              </a:defRPr>
            </a:lvl7pPr>
          </a:lstStyle>
          <a:p>
            <a:pPr lvl="0"/>
            <a:r>
              <a:rPr lang="ko-KR" altLang="en-US" dirty="0"/>
              <a:t>마스터 텍스트 스타일을 편집합니다</a:t>
            </a:r>
          </a:p>
          <a:p>
            <a:pPr lvl="1"/>
            <a:r>
              <a:rPr lang="ko-KR" altLang="en-US" dirty="0"/>
              <a:t>둘째 수준</a:t>
            </a:r>
          </a:p>
          <a:p>
            <a:pPr lvl="2"/>
            <a:r>
              <a:rPr lang="ko-KR" altLang="en-US" dirty="0"/>
              <a:t>셋째 수준</a:t>
            </a:r>
            <a:endParaRPr lang="en-US" altLang="ko-KR" dirty="0"/>
          </a:p>
          <a:p>
            <a:pPr lvl="3"/>
            <a:r>
              <a:rPr lang="ko-KR" altLang="en-US" dirty="0" err="1"/>
              <a:t>ㅊ</a:t>
            </a:r>
            <a:endParaRPr lang="en-US" altLang="ko-KR" dirty="0"/>
          </a:p>
          <a:p>
            <a:pPr lvl="4"/>
            <a:r>
              <a:rPr lang="en-US" altLang="ko-KR" dirty="0"/>
              <a:t> </a:t>
            </a:r>
          </a:p>
        </p:txBody>
      </p:sp>
      <p:sp>
        <p:nvSpPr>
          <p:cNvPr id="11" name="TextBox 10"/>
          <p:cNvSpPr txBox="1"/>
          <p:nvPr userDrawn="1"/>
        </p:nvSpPr>
        <p:spPr>
          <a:xfrm>
            <a:off x="2300611" y="890295"/>
            <a:ext cx="2199939" cy="754042"/>
          </a:xfrm>
          <a:prstGeom prst="rect">
            <a:avLst/>
          </a:prstGeom>
          <a:noFill/>
        </p:spPr>
        <p:txBody>
          <a:bodyPr wrap="none" lIns="91429" tIns="45715" rIns="91429" bIns="45715" rtlCol="0">
            <a:spAutoFit/>
          </a:bodyPr>
          <a:lstStyle/>
          <a:p>
            <a:r>
              <a:rPr lang="en-US" altLang="ko-KR" sz="4300" b="1" dirty="0">
                <a:gradFill flip="none" rotWithShape="1">
                  <a:gsLst>
                    <a:gs pos="0">
                      <a:srgbClr val="279D2D"/>
                    </a:gs>
                    <a:gs pos="50000">
                      <a:schemeClr val="accent5">
                        <a:lumMod val="50000"/>
                      </a:schemeClr>
                    </a:gs>
                    <a:gs pos="100000">
                      <a:srgbClr val="2F70BF"/>
                    </a:gs>
                  </a:gsLst>
                  <a:lin ang="3000000" scaled="0"/>
                  <a:tileRect/>
                </a:gradFill>
                <a:effectLst>
                  <a:innerShdw blurRad="63500" dist="50800" dir="13500000">
                    <a:prstClr val="black">
                      <a:alpha val="50000"/>
                    </a:prstClr>
                  </a:innerShdw>
                </a:effectLst>
                <a:latin typeface="Myriad Web Pro" pitchFamily="34" charset="0"/>
              </a:rPr>
              <a:t>Content</a:t>
            </a:r>
            <a:endParaRPr lang="ko-KR" altLang="en-US" sz="4300" b="1" dirty="0">
              <a:gradFill flip="none" rotWithShape="1">
                <a:gsLst>
                  <a:gs pos="0">
                    <a:srgbClr val="279D2D"/>
                  </a:gs>
                  <a:gs pos="50000">
                    <a:schemeClr val="accent5">
                      <a:lumMod val="50000"/>
                    </a:schemeClr>
                  </a:gs>
                  <a:gs pos="100000">
                    <a:srgbClr val="2F70BF"/>
                  </a:gs>
                </a:gsLst>
                <a:lin ang="3000000" scaled="0"/>
                <a:tileRect/>
              </a:gradFill>
              <a:effectLst>
                <a:innerShdw blurRad="63500" dist="50800" dir="13500000">
                  <a:prstClr val="black">
                    <a:alpha val="50000"/>
                  </a:prstClr>
                </a:innerShdw>
              </a:effectLst>
              <a:latin typeface="Myriad Web Pro" pitchFamily="34" charset="0"/>
            </a:endParaRPr>
          </a:p>
        </p:txBody>
      </p:sp>
    </p:spTree>
    <p:extLst>
      <p:ext uri="{BB962C8B-B14F-4D97-AF65-F5344CB8AC3E}">
        <p14:creationId xmlns:p14="http://schemas.microsoft.com/office/powerpoint/2010/main" val="1224038478"/>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단원">
    <p:spTree>
      <p:nvGrpSpPr>
        <p:cNvPr id="1" name=""/>
        <p:cNvGrpSpPr/>
        <p:nvPr/>
      </p:nvGrpSpPr>
      <p:grpSpPr>
        <a:xfrm>
          <a:off x="0" y="0"/>
          <a:ext cx="0" cy="0"/>
          <a:chOff x="0" y="0"/>
          <a:chExt cx="0" cy="0"/>
        </a:xfrm>
      </p:grpSpPr>
      <p:sp>
        <p:nvSpPr>
          <p:cNvPr id="12" name="모서리가 둥근 직사각형 11"/>
          <p:cNvSpPr/>
          <p:nvPr userDrawn="1"/>
        </p:nvSpPr>
        <p:spPr>
          <a:xfrm>
            <a:off x="152401" y="1038588"/>
            <a:ext cx="6562725" cy="7404100"/>
          </a:xfrm>
          <a:prstGeom prst="roundRect">
            <a:avLst>
              <a:gd name="adj" fmla="val 1003"/>
            </a:avLst>
          </a:prstGeom>
          <a:noFill/>
          <a:ln w="6350">
            <a:solidFill>
              <a:schemeClr val="accent5">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91429" tIns="45715" rIns="91429" bIns="45715" rtlCol="0" anchor="ctr"/>
          <a:lstStyle/>
          <a:p>
            <a:pPr algn="ctr"/>
            <a:endParaRPr lang="ko-KR" altLang="en-US" dirty="0"/>
          </a:p>
        </p:txBody>
      </p:sp>
      <p:pic>
        <p:nvPicPr>
          <p:cNvPr id="3074" name="Picture 2"/>
          <p:cNvPicPr>
            <a:picLocks noChangeAspect="1" noChangeArrowheads="1"/>
          </p:cNvPicPr>
          <p:nvPr userDrawn="1"/>
        </p:nvPicPr>
        <p:blipFill>
          <a:blip r:embed="rId2" cstate="print"/>
          <a:srcRect/>
          <a:stretch>
            <a:fillRect/>
          </a:stretch>
        </p:blipFill>
        <p:spPr bwMode="auto">
          <a:xfrm>
            <a:off x="1" y="0"/>
            <a:ext cx="6858000" cy="864108"/>
          </a:xfrm>
          <a:prstGeom prst="rect">
            <a:avLst/>
          </a:prstGeom>
          <a:noFill/>
          <a:ln w="9525">
            <a:noFill/>
            <a:miter lim="800000"/>
            <a:headEnd/>
            <a:tailEnd/>
          </a:ln>
          <a:effectLst/>
        </p:spPr>
      </p:pic>
      <p:sp>
        <p:nvSpPr>
          <p:cNvPr id="3" name="내용 개체 틀 2"/>
          <p:cNvSpPr>
            <a:spLocks noGrp="1"/>
          </p:cNvSpPr>
          <p:nvPr>
            <p:ph idx="1"/>
          </p:nvPr>
        </p:nvSpPr>
        <p:spPr>
          <a:xfrm>
            <a:off x="342900" y="1115617"/>
            <a:ext cx="6172200" cy="7052602"/>
          </a:xfrm>
        </p:spPr>
        <p:txBody>
          <a:bodyPr/>
          <a:lstStyle>
            <a:lvl1pPr marL="0" indent="287965">
              <a:lnSpc>
                <a:spcPct val="150000"/>
              </a:lnSpc>
              <a:spcBef>
                <a:spcPts val="1000"/>
              </a:spcBef>
              <a:buFont typeface="+mj-lt"/>
              <a:buAutoNum type="arabicParenR"/>
              <a:defRPr sz="1500" b="1">
                <a:latin typeface="나눔바른고딕" pitchFamily="50" charset="-127"/>
                <a:ea typeface="나눔바른고딕" pitchFamily="50" charset="-127"/>
              </a:defRPr>
            </a:lvl1pPr>
            <a:lvl2pPr marL="53994" indent="233972">
              <a:lnSpc>
                <a:spcPct val="150000"/>
              </a:lnSpc>
              <a:spcBef>
                <a:spcPts val="600"/>
              </a:spcBef>
              <a:buFont typeface="+mj-ea"/>
              <a:buAutoNum type="circleNumDbPlain"/>
              <a:defRPr sz="1200" b="1">
                <a:latin typeface="나눔바른고딕" pitchFamily="50" charset="-127"/>
                <a:ea typeface="나눔바른고딕" pitchFamily="50" charset="-127"/>
              </a:defRPr>
            </a:lvl2pPr>
            <a:lvl3pPr marL="107987" indent="179978">
              <a:lnSpc>
                <a:spcPct val="150000"/>
              </a:lnSpc>
              <a:spcBef>
                <a:spcPts val="400"/>
              </a:spcBef>
              <a:buFont typeface="나눔고딕" pitchFamily="50" charset="-127"/>
              <a:buChar char="○"/>
              <a:defRPr sz="1100" b="1">
                <a:latin typeface="나눔바른고딕" pitchFamily="50" charset="-127"/>
                <a:ea typeface="나눔바른고딕" pitchFamily="50" charset="-127"/>
              </a:defRPr>
            </a:lvl3pPr>
            <a:lvl4pPr marL="142858" indent="142858">
              <a:lnSpc>
                <a:spcPct val="150000"/>
              </a:lnSpc>
              <a:spcBef>
                <a:spcPts val="400"/>
              </a:spcBef>
              <a:buFont typeface="Wingdings" pitchFamily="2" charset="2"/>
              <a:buChar char="§"/>
              <a:defRPr sz="1000" b="1">
                <a:latin typeface="나눔바른고딕" pitchFamily="50" charset="-127"/>
                <a:ea typeface="나눔바른고딕" pitchFamily="50" charset="-127"/>
              </a:defRPr>
            </a:lvl4pPr>
            <a:lvl5pPr marL="271430" indent="-96826">
              <a:lnSpc>
                <a:spcPct val="130000"/>
              </a:lnSpc>
              <a:spcBef>
                <a:spcPts val="600"/>
              </a:spcBef>
              <a:buFont typeface="Arial" pitchFamily="34" charset="0"/>
              <a:buChar char="•"/>
              <a:defRPr sz="900">
                <a:latin typeface="나눔바른고딕" pitchFamily="50" charset="-127"/>
                <a:ea typeface="나눔바른고딕" pitchFamily="50" charset="-127"/>
              </a:defRPr>
            </a:lvl5pPr>
          </a:lstStyle>
          <a:p>
            <a:pPr lvl="0"/>
            <a:r>
              <a:rPr lang="ko-KR" altLang="en-US" dirty="0"/>
              <a:t>마스터 텍스트 스타일을 편집합니다</a:t>
            </a:r>
          </a:p>
          <a:p>
            <a:pPr lvl="1"/>
            <a:r>
              <a:rPr lang="ko-KR" altLang="en-US" dirty="0"/>
              <a:t>둘째 수준</a:t>
            </a:r>
          </a:p>
          <a:p>
            <a:pPr lvl="2"/>
            <a:r>
              <a:rPr lang="ko-KR" altLang="en-US" dirty="0"/>
              <a:t>셋째 수준</a:t>
            </a:r>
          </a:p>
          <a:p>
            <a:pPr lvl="3"/>
            <a:r>
              <a:rPr lang="ko-KR" altLang="en-US" dirty="0"/>
              <a:t>넷째 수준</a:t>
            </a:r>
          </a:p>
          <a:p>
            <a:pPr lvl="4"/>
            <a:r>
              <a:rPr lang="ko-KR" altLang="en-US" dirty="0"/>
              <a:t>다섯째 </a:t>
            </a:r>
            <a:r>
              <a:rPr lang="ko-KR" altLang="en-US" dirty="0" err="1"/>
              <a:t>수준ㄴㅇㄹㄴㅇㄹㄴㅇㅇㅇㅇㅇㅇㅇㅇㅇㅇㅇㅇㅇㅇㅇㅇㅇㅇㅇㅇㅇㅇㅇㅇㅇㅇㅇㅇㅇㅇㅇㅇㅇㅇㅇㅇㅇㅇㅇㅇㅇㅇㅇㅇㅇㅇㅇㅇ</a:t>
            </a:r>
            <a:endParaRPr lang="ko-KR" altLang="en-US" dirty="0"/>
          </a:p>
        </p:txBody>
      </p:sp>
      <p:sp>
        <p:nvSpPr>
          <p:cNvPr id="11" name="제목 10"/>
          <p:cNvSpPr>
            <a:spLocks noGrp="1"/>
          </p:cNvSpPr>
          <p:nvPr>
            <p:ph type="title"/>
          </p:nvPr>
        </p:nvSpPr>
        <p:spPr>
          <a:xfrm>
            <a:off x="402773" y="196407"/>
            <a:ext cx="4643062" cy="388863"/>
          </a:xfrm>
          <a:prstGeom prst="rect">
            <a:avLst/>
          </a:prstGeom>
        </p:spPr>
        <p:txBody>
          <a:bodyPr lIns="91429" tIns="45715" rIns="91429" bIns="45715"/>
          <a:lstStyle>
            <a:lvl1pPr algn="l">
              <a:defRPr sz="2000">
                <a:gradFill flip="none" rotWithShape="1">
                  <a:gsLst>
                    <a:gs pos="0">
                      <a:schemeClr val="accent5">
                        <a:lumMod val="50000"/>
                      </a:schemeClr>
                    </a:gs>
                    <a:gs pos="50000">
                      <a:schemeClr val="accent5">
                        <a:lumMod val="75000"/>
                      </a:schemeClr>
                    </a:gs>
                    <a:gs pos="100000">
                      <a:schemeClr val="tx2">
                        <a:lumMod val="75000"/>
                      </a:schemeClr>
                    </a:gs>
                  </a:gsLst>
                  <a:lin ang="2700000" scaled="1"/>
                  <a:tileRect/>
                </a:gradFill>
                <a:latin typeface="나눔바른고딕" pitchFamily="50" charset="-127"/>
                <a:ea typeface="나눔바른고딕" pitchFamily="50" charset="-127"/>
              </a:defRPr>
            </a:lvl1pPr>
          </a:lstStyle>
          <a:p>
            <a:r>
              <a:rPr lang="ko-KR" altLang="en-US" dirty="0"/>
              <a:t>마스터 제목 스타일 편집</a:t>
            </a:r>
          </a:p>
        </p:txBody>
      </p:sp>
      <p:pic>
        <p:nvPicPr>
          <p:cNvPr id="10" name="그림 9" descr="03.png"/>
          <p:cNvPicPr>
            <a:picLocks noChangeAspect="1"/>
          </p:cNvPicPr>
          <p:nvPr userDrawn="1"/>
        </p:nvPicPr>
        <p:blipFill>
          <a:blip r:embed="rId3" cstate="print"/>
          <a:stretch>
            <a:fillRect/>
          </a:stretch>
        </p:blipFill>
        <p:spPr>
          <a:xfrm>
            <a:off x="323301" y="254001"/>
            <a:ext cx="74178" cy="303894"/>
          </a:xfrm>
          <a:prstGeom prst="rect">
            <a:avLst/>
          </a:prstGeom>
        </p:spPr>
      </p:pic>
      <p:sp>
        <p:nvSpPr>
          <p:cNvPr id="9" name="슬라이드 번호 개체 틀 5"/>
          <p:cNvSpPr txBox="1">
            <a:spLocks/>
          </p:cNvSpPr>
          <p:nvPr userDrawn="1"/>
        </p:nvSpPr>
        <p:spPr>
          <a:xfrm>
            <a:off x="5051530" y="8640763"/>
            <a:ext cx="1600200" cy="487362"/>
          </a:xfrm>
          <a:prstGeom prst="rect">
            <a:avLst/>
          </a:prstGeom>
        </p:spPr>
        <p:txBody>
          <a:bodyPr vert="horz" lIns="91429" tIns="45715" rIns="91429" bIns="45715" rtlCol="0" anchor="ctr"/>
          <a:lstStyle>
            <a:lvl1pPr algn="r" fontAlgn="auto">
              <a:spcBef>
                <a:spcPts val="0"/>
              </a:spcBef>
              <a:spcAft>
                <a:spcPts val="0"/>
              </a:spcAft>
              <a:defRPr kumimoji="0" sz="1000">
                <a:solidFill>
                  <a:schemeClr val="tx1">
                    <a:tint val="75000"/>
                  </a:schemeClr>
                </a:solidFill>
                <a:latin typeface="나눔고딕" pitchFamily="50" charset="-127"/>
                <a:ea typeface="나눔고딕" pitchFamily="50" charset="-127"/>
              </a:defRPr>
            </a:lvl1pPr>
          </a:lstStyle>
          <a:p>
            <a:pPr defTabSz="914290">
              <a:defRPr/>
            </a:pPr>
            <a:r>
              <a:rPr lang="en-US" altLang="ko-KR" dirty="0"/>
              <a:t>p.</a:t>
            </a:r>
            <a:fld id="{6F03782E-9834-4E37-8165-668C9B6AC4A9}" type="slidenum">
              <a:rPr lang="ko-KR" altLang="en-US" smtClean="0"/>
              <a:t>‹#›</a:t>
            </a:fld>
            <a:endParaRPr lang="ko-KR" altLang="en-US" dirty="0"/>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단원">
    <p:spTree>
      <p:nvGrpSpPr>
        <p:cNvPr id="1" name=""/>
        <p:cNvGrpSpPr/>
        <p:nvPr/>
      </p:nvGrpSpPr>
      <p:grpSpPr>
        <a:xfrm>
          <a:off x="0" y="0"/>
          <a:ext cx="0" cy="0"/>
          <a:chOff x="0" y="0"/>
          <a:chExt cx="0" cy="0"/>
        </a:xfrm>
      </p:grpSpPr>
      <p:sp>
        <p:nvSpPr>
          <p:cNvPr id="12" name="모서리가 둥근 직사각형 11"/>
          <p:cNvSpPr/>
          <p:nvPr userDrawn="1"/>
        </p:nvSpPr>
        <p:spPr>
          <a:xfrm>
            <a:off x="152401" y="1038588"/>
            <a:ext cx="6562725" cy="7404100"/>
          </a:xfrm>
          <a:prstGeom prst="roundRect">
            <a:avLst>
              <a:gd name="adj" fmla="val 1003"/>
            </a:avLst>
          </a:prstGeom>
          <a:noFill/>
          <a:ln w="6350">
            <a:solidFill>
              <a:schemeClr val="accent5">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91429" tIns="45715" rIns="91429" bIns="45715" rtlCol="0" anchor="ctr"/>
          <a:lstStyle/>
          <a:p>
            <a:pPr algn="ctr"/>
            <a:endParaRPr lang="ko-KR" altLang="en-US" dirty="0"/>
          </a:p>
        </p:txBody>
      </p:sp>
      <p:pic>
        <p:nvPicPr>
          <p:cNvPr id="3074" name="Picture 2"/>
          <p:cNvPicPr>
            <a:picLocks noChangeAspect="1" noChangeArrowheads="1"/>
          </p:cNvPicPr>
          <p:nvPr userDrawn="1"/>
        </p:nvPicPr>
        <p:blipFill>
          <a:blip r:embed="rId2" cstate="print"/>
          <a:srcRect/>
          <a:stretch>
            <a:fillRect/>
          </a:stretch>
        </p:blipFill>
        <p:spPr bwMode="auto">
          <a:xfrm>
            <a:off x="1" y="0"/>
            <a:ext cx="6858000" cy="864108"/>
          </a:xfrm>
          <a:prstGeom prst="rect">
            <a:avLst/>
          </a:prstGeom>
          <a:noFill/>
          <a:ln w="9525">
            <a:noFill/>
            <a:miter lim="800000"/>
            <a:headEnd/>
            <a:tailEnd/>
          </a:ln>
          <a:effectLst/>
        </p:spPr>
      </p:pic>
      <p:sp>
        <p:nvSpPr>
          <p:cNvPr id="3" name="내용 개체 틀 2"/>
          <p:cNvSpPr>
            <a:spLocks noGrp="1"/>
          </p:cNvSpPr>
          <p:nvPr>
            <p:ph idx="1"/>
          </p:nvPr>
        </p:nvSpPr>
        <p:spPr>
          <a:xfrm>
            <a:off x="342900" y="1115617"/>
            <a:ext cx="6172200" cy="7052602"/>
          </a:xfrm>
        </p:spPr>
        <p:txBody>
          <a:bodyPr/>
          <a:lstStyle>
            <a:lvl1pPr marL="0" indent="287965">
              <a:lnSpc>
                <a:spcPct val="150000"/>
              </a:lnSpc>
              <a:spcBef>
                <a:spcPts val="1000"/>
              </a:spcBef>
              <a:buFont typeface="+mj-lt"/>
              <a:buAutoNum type="arabicParenR"/>
              <a:defRPr sz="1500" b="1">
                <a:latin typeface="나눔바른고딕" pitchFamily="50" charset="-127"/>
                <a:ea typeface="나눔바른고딕" pitchFamily="50" charset="-127"/>
              </a:defRPr>
            </a:lvl1pPr>
            <a:lvl2pPr marL="53994" indent="233972">
              <a:lnSpc>
                <a:spcPct val="150000"/>
              </a:lnSpc>
              <a:spcBef>
                <a:spcPts val="600"/>
              </a:spcBef>
              <a:buFont typeface="+mj-ea"/>
              <a:buAutoNum type="circleNumDbPlain"/>
              <a:defRPr sz="1200" b="1">
                <a:latin typeface="나눔바른고딕" pitchFamily="50" charset="-127"/>
                <a:ea typeface="나눔바른고딕" pitchFamily="50" charset="-127"/>
              </a:defRPr>
            </a:lvl2pPr>
            <a:lvl3pPr marL="107987" indent="179978">
              <a:lnSpc>
                <a:spcPct val="150000"/>
              </a:lnSpc>
              <a:spcBef>
                <a:spcPts val="400"/>
              </a:spcBef>
              <a:buFont typeface="나눔고딕" pitchFamily="50" charset="-127"/>
              <a:buChar char="○"/>
              <a:defRPr sz="1100" b="1">
                <a:latin typeface="나눔바른고딕" pitchFamily="50" charset="-127"/>
                <a:ea typeface="나눔바른고딕" pitchFamily="50" charset="-127"/>
              </a:defRPr>
            </a:lvl3pPr>
            <a:lvl4pPr marL="142858" indent="142858">
              <a:lnSpc>
                <a:spcPct val="150000"/>
              </a:lnSpc>
              <a:spcBef>
                <a:spcPts val="400"/>
              </a:spcBef>
              <a:buFont typeface="Wingdings" pitchFamily="2" charset="2"/>
              <a:buChar char="§"/>
              <a:defRPr sz="1000" b="1">
                <a:latin typeface="나눔바른고딕" pitchFamily="50" charset="-127"/>
                <a:ea typeface="나눔바른고딕" pitchFamily="50" charset="-127"/>
              </a:defRPr>
            </a:lvl4pPr>
            <a:lvl5pPr marL="271430" indent="-96826">
              <a:lnSpc>
                <a:spcPct val="130000"/>
              </a:lnSpc>
              <a:spcBef>
                <a:spcPts val="600"/>
              </a:spcBef>
              <a:buFont typeface="Arial" pitchFamily="34" charset="0"/>
              <a:buChar char="•"/>
              <a:defRPr sz="900">
                <a:latin typeface="나눔바른고딕" pitchFamily="50" charset="-127"/>
                <a:ea typeface="나눔바른고딕" pitchFamily="50" charset="-127"/>
              </a:defRPr>
            </a:lvl5pPr>
          </a:lstStyle>
          <a:p>
            <a:pPr lvl="0"/>
            <a:r>
              <a:rPr lang="ko-KR" altLang="en-US" dirty="0"/>
              <a:t>마스터 텍스트 스타일을 편집합니다</a:t>
            </a:r>
          </a:p>
          <a:p>
            <a:pPr lvl="1"/>
            <a:r>
              <a:rPr lang="ko-KR" altLang="en-US" dirty="0"/>
              <a:t>둘째 수준</a:t>
            </a:r>
          </a:p>
          <a:p>
            <a:pPr lvl="2"/>
            <a:r>
              <a:rPr lang="ko-KR" altLang="en-US" dirty="0"/>
              <a:t>셋째 수준</a:t>
            </a:r>
          </a:p>
          <a:p>
            <a:pPr lvl="3"/>
            <a:r>
              <a:rPr lang="ko-KR" altLang="en-US" dirty="0"/>
              <a:t>넷째 수준</a:t>
            </a:r>
          </a:p>
          <a:p>
            <a:pPr lvl="4"/>
            <a:r>
              <a:rPr lang="ko-KR" altLang="en-US" dirty="0"/>
              <a:t>다섯째 </a:t>
            </a:r>
            <a:r>
              <a:rPr lang="ko-KR" altLang="en-US" dirty="0" err="1"/>
              <a:t>수준ㄴㅇㄹㄴㅇㄹㄴㅇㅇㅇㅇㅇㅇㅇㅇㅇㅇㅇㅇㅇㅇㅇㅇㅇㅇㅇㅇㅇㅇㅇㅇㅇㅇㅇㅇㅇㅇㅇㅇㅇㅇㅇㅇㅇㅇㅇㅇㅇㅇㅇㅇㅇㅇㅇㅇ</a:t>
            </a:r>
            <a:endParaRPr lang="ko-KR" altLang="en-US" dirty="0"/>
          </a:p>
        </p:txBody>
      </p:sp>
      <p:sp>
        <p:nvSpPr>
          <p:cNvPr id="11" name="제목 10"/>
          <p:cNvSpPr>
            <a:spLocks noGrp="1"/>
          </p:cNvSpPr>
          <p:nvPr>
            <p:ph type="title"/>
          </p:nvPr>
        </p:nvSpPr>
        <p:spPr>
          <a:xfrm>
            <a:off x="402773" y="196407"/>
            <a:ext cx="4643062" cy="388863"/>
          </a:xfrm>
          <a:prstGeom prst="rect">
            <a:avLst/>
          </a:prstGeom>
        </p:spPr>
        <p:txBody>
          <a:bodyPr lIns="91429" tIns="45715" rIns="91429" bIns="45715"/>
          <a:lstStyle>
            <a:lvl1pPr algn="l">
              <a:defRPr sz="2000">
                <a:gradFill flip="none" rotWithShape="1">
                  <a:gsLst>
                    <a:gs pos="0">
                      <a:schemeClr val="accent5">
                        <a:lumMod val="50000"/>
                      </a:schemeClr>
                    </a:gs>
                    <a:gs pos="50000">
                      <a:schemeClr val="accent5">
                        <a:lumMod val="75000"/>
                      </a:schemeClr>
                    </a:gs>
                    <a:gs pos="100000">
                      <a:schemeClr val="tx2">
                        <a:lumMod val="75000"/>
                      </a:schemeClr>
                    </a:gs>
                  </a:gsLst>
                  <a:lin ang="2700000" scaled="1"/>
                  <a:tileRect/>
                </a:gradFill>
                <a:latin typeface="나눔바른고딕" pitchFamily="50" charset="-127"/>
                <a:ea typeface="나눔바른고딕" pitchFamily="50" charset="-127"/>
              </a:defRPr>
            </a:lvl1pPr>
          </a:lstStyle>
          <a:p>
            <a:r>
              <a:rPr lang="ko-KR" altLang="en-US" dirty="0"/>
              <a:t>마스터 제목 스타일 편집</a:t>
            </a:r>
          </a:p>
        </p:txBody>
      </p:sp>
      <p:pic>
        <p:nvPicPr>
          <p:cNvPr id="10" name="그림 9" descr="03.png"/>
          <p:cNvPicPr>
            <a:picLocks noChangeAspect="1"/>
          </p:cNvPicPr>
          <p:nvPr userDrawn="1"/>
        </p:nvPicPr>
        <p:blipFill>
          <a:blip r:embed="rId3" cstate="print"/>
          <a:stretch>
            <a:fillRect/>
          </a:stretch>
        </p:blipFill>
        <p:spPr>
          <a:xfrm>
            <a:off x="323301" y="254001"/>
            <a:ext cx="74178" cy="303894"/>
          </a:xfrm>
          <a:prstGeom prst="rect">
            <a:avLst/>
          </a:prstGeom>
        </p:spPr>
      </p:pic>
      <p:sp>
        <p:nvSpPr>
          <p:cNvPr id="14" name="슬라이드 번호 개체 틀 5"/>
          <p:cNvSpPr txBox="1">
            <a:spLocks/>
          </p:cNvSpPr>
          <p:nvPr userDrawn="1"/>
        </p:nvSpPr>
        <p:spPr>
          <a:xfrm>
            <a:off x="5051530" y="8640763"/>
            <a:ext cx="1600200" cy="487362"/>
          </a:xfrm>
          <a:prstGeom prst="rect">
            <a:avLst/>
          </a:prstGeom>
        </p:spPr>
        <p:txBody>
          <a:bodyPr vert="horz" lIns="91429" tIns="45715" rIns="91429" bIns="45715" rtlCol="0" anchor="ctr"/>
          <a:lstStyle>
            <a:lvl1pPr algn="r" fontAlgn="auto">
              <a:spcBef>
                <a:spcPts val="0"/>
              </a:spcBef>
              <a:spcAft>
                <a:spcPts val="0"/>
              </a:spcAft>
              <a:defRPr kumimoji="0" sz="1000">
                <a:solidFill>
                  <a:schemeClr val="tx1">
                    <a:tint val="75000"/>
                  </a:schemeClr>
                </a:solidFill>
                <a:latin typeface="나눔고딕" pitchFamily="50" charset="-127"/>
                <a:ea typeface="나눔고딕" pitchFamily="50" charset="-127"/>
              </a:defRPr>
            </a:lvl1pPr>
          </a:lstStyle>
          <a:p>
            <a:pPr defTabSz="914290">
              <a:defRPr/>
            </a:pPr>
            <a:r>
              <a:rPr lang="en-US" altLang="ko-KR" dirty="0"/>
              <a:t>p.</a:t>
            </a:r>
            <a:fld id="{6F03782E-9834-4E37-8165-668C9B6AC4A9}" type="slidenum">
              <a:rPr lang="ko-KR" altLang="en-US" smtClean="0"/>
              <a:t>‹#›</a:t>
            </a:fld>
            <a:endParaRPr lang="ko-KR" altLang="en-US" dirty="0"/>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단원">
    <p:spTree>
      <p:nvGrpSpPr>
        <p:cNvPr id="1" name=""/>
        <p:cNvGrpSpPr/>
        <p:nvPr/>
      </p:nvGrpSpPr>
      <p:grpSpPr>
        <a:xfrm>
          <a:off x="0" y="0"/>
          <a:ext cx="0" cy="0"/>
          <a:chOff x="0" y="0"/>
          <a:chExt cx="0" cy="0"/>
        </a:xfrm>
      </p:grpSpPr>
      <p:sp>
        <p:nvSpPr>
          <p:cNvPr id="12" name="모서리가 둥근 직사각형 11"/>
          <p:cNvSpPr/>
          <p:nvPr userDrawn="1"/>
        </p:nvSpPr>
        <p:spPr>
          <a:xfrm>
            <a:off x="152401" y="1038588"/>
            <a:ext cx="6562725" cy="7404100"/>
          </a:xfrm>
          <a:prstGeom prst="roundRect">
            <a:avLst>
              <a:gd name="adj" fmla="val 1003"/>
            </a:avLst>
          </a:prstGeom>
          <a:noFill/>
          <a:ln w="6350">
            <a:solidFill>
              <a:schemeClr val="accent5">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91429" tIns="45715" rIns="91429" bIns="45715" rtlCol="0" anchor="ctr"/>
          <a:lstStyle/>
          <a:p>
            <a:pPr algn="ctr"/>
            <a:endParaRPr lang="ko-KR" altLang="en-US" dirty="0"/>
          </a:p>
        </p:txBody>
      </p:sp>
      <p:pic>
        <p:nvPicPr>
          <p:cNvPr id="3074" name="Picture 2"/>
          <p:cNvPicPr>
            <a:picLocks noChangeAspect="1" noChangeArrowheads="1"/>
          </p:cNvPicPr>
          <p:nvPr userDrawn="1"/>
        </p:nvPicPr>
        <p:blipFill>
          <a:blip r:embed="rId2" cstate="print"/>
          <a:srcRect/>
          <a:stretch>
            <a:fillRect/>
          </a:stretch>
        </p:blipFill>
        <p:spPr bwMode="auto">
          <a:xfrm>
            <a:off x="1" y="0"/>
            <a:ext cx="6858000" cy="864108"/>
          </a:xfrm>
          <a:prstGeom prst="rect">
            <a:avLst/>
          </a:prstGeom>
          <a:noFill/>
          <a:ln w="9525">
            <a:noFill/>
            <a:miter lim="800000"/>
            <a:headEnd/>
            <a:tailEnd/>
          </a:ln>
          <a:effectLst/>
        </p:spPr>
      </p:pic>
      <p:sp>
        <p:nvSpPr>
          <p:cNvPr id="3" name="내용 개체 틀 2"/>
          <p:cNvSpPr>
            <a:spLocks noGrp="1"/>
          </p:cNvSpPr>
          <p:nvPr>
            <p:ph idx="1"/>
          </p:nvPr>
        </p:nvSpPr>
        <p:spPr>
          <a:xfrm>
            <a:off x="342900" y="1115617"/>
            <a:ext cx="6172200" cy="7052602"/>
          </a:xfrm>
        </p:spPr>
        <p:txBody>
          <a:bodyPr/>
          <a:lstStyle>
            <a:lvl1pPr marL="0" indent="287965">
              <a:lnSpc>
                <a:spcPct val="150000"/>
              </a:lnSpc>
              <a:spcBef>
                <a:spcPts val="1000"/>
              </a:spcBef>
              <a:buFont typeface="+mj-lt"/>
              <a:buAutoNum type="arabicParenR"/>
              <a:defRPr sz="1500" b="1">
                <a:latin typeface="나눔바른고딕" pitchFamily="50" charset="-127"/>
                <a:ea typeface="나눔바른고딕" pitchFamily="50" charset="-127"/>
              </a:defRPr>
            </a:lvl1pPr>
            <a:lvl2pPr marL="53994" indent="233972">
              <a:lnSpc>
                <a:spcPct val="150000"/>
              </a:lnSpc>
              <a:spcBef>
                <a:spcPts val="600"/>
              </a:spcBef>
              <a:buFont typeface="+mj-ea"/>
              <a:buAutoNum type="circleNumDbPlain"/>
              <a:defRPr sz="1200" b="1">
                <a:latin typeface="나눔바른고딕" pitchFamily="50" charset="-127"/>
                <a:ea typeface="나눔바른고딕" pitchFamily="50" charset="-127"/>
              </a:defRPr>
            </a:lvl2pPr>
            <a:lvl3pPr marL="107987" indent="179978">
              <a:lnSpc>
                <a:spcPct val="150000"/>
              </a:lnSpc>
              <a:spcBef>
                <a:spcPts val="400"/>
              </a:spcBef>
              <a:buFont typeface="나눔고딕" pitchFamily="50" charset="-127"/>
              <a:buChar char="○"/>
              <a:defRPr sz="1100" b="1">
                <a:latin typeface="나눔바른고딕" pitchFamily="50" charset="-127"/>
                <a:ea typeface="나눔바른고딕" pitchFamily="50" charset="-127"/>
              </a:defRPr>
            </a:lvl3pPr>
            <a:lvl4pPr marL="142858" indent="142858">
              <a:lnSpc>
                <a:spcPct val="150000"/>
              </a:lnSpc>
              <a:spcBef>
                <a:spcPts val="400"/>
              </a:spcBef>
              <a:buFont typeface="Wingdings" pitchFamily="2" charset="2"/>
              <a:buChar char="§"/>
              <a:defRPr sz="1000" b="1">
                <a:latin typeface="나눔바른고딕" pitchFamily="50" charset="-127"/>
                <a:ea typeface="나눔바른고딕" pitchFamily="50" charset="-127"/>
              </a:defRPr>
            </a:lvl4pPr>
            <a:lvl5pPr marL="271430" indent="-96826">
              <a:lnSpc>
                <a:spcPct val="130000"/>
              </a:lnSpc>
              <a:spcBef>
                <a:spcPts val="600"/>
              </a:spcBef>
              <a:buFont typeface="Arial" pitchFamily="34" charset="0"/>
              <a:buChar char="•"/>
              <a:defRPr sz="900">
                <a:latin typeface="나눔바른고딕" pitchFamily="50" charset="-127"/>
                <a:ea typeface="나눔바른고딕" pitchFamily="50" charset="-127"/>
              </a:defRPr>
            </a:lvl5pPr>
          </a:lstStyle>
          <a:p>
            <a:pPr lvl="0"/>
            <a:r>
              <a:rPr lang="ko-KR" altLang="en-US" dirty="0"/>
              <a:t>마스터 텍스트 스타일을 편집합니다</a:t>
            </a:r>
          </a:p>
          <a:p>
            <a:pPr lvl="1"/>
            <a:r>
              <a:rPr lang="ko-KR" altLang="en-US" dirty="0"/>
              <a:t>둘째 수준</a:t>
            </a:r>
          </a:p>
          <a:p>
            <a:pPr lvl="2"/>
            <a:r>
              <a:rPr lang="ko-KR" altLang="en-US" dirty="0"/>
              <a:t>셋째 수준</a:t>
            </a:r>
          </a:p>
          <a:p>
            <a:pPr lvl="3"/>
            <a:r>
              <a:rPr lang="ko-KR" altLang="en-US" dirty="0"/>
              <a:t>넷째 수준</a:t>
            </a:r>
          </a:p>
          <a:p>
            <a:pPr lvl="4"/>
            <a:r>
              <a:rPr lang="ko-KR" altLang="en-US" dirty="0"/>
              <a:t>다섯째 </a:t>
            </a:r>
            <a:r>
              <a:rPr lang="ko-KR" altLang="en-US" dirty="0" err="1"/>
              <a:t>수준ㄴㅇㄹㄴㅇㄹㄴㅇㅇㅇㅇㅇㅇㅇㅇㅇㅇㅇㅇㅇㅇㅇㅇㅇㅇㅇㅇㅇㅇㅇㅇㅇㅇㅇㅇㅇㅇㅇㅇㅇㅇㅇㅇㅇㅇㅇㅇㅇㅇㅇㅇㅇㅇㅇㅇ</a:t>
            </a:r>
            <a:endParaRPr lang="ko-KR" altLang="en-US" dirty="0"/>
          </a:p>
        </p:txBody>
      </p:sp>
      <p:sp>
        <p:nvSpPr>
          <p:cNvPr id="11" name="제목 10"/>
          <p:cNvSpPr>
            <a:spLocks noGrp="1"/>
          </p:cNvSpPr>
          <p:nvPr>
            <p:ph type="title"/>
          </p:nvPr>
        </p:nvSpPr>
        <p:spPr>
          <a:xfrm>
            <a:off x="402773" y="196407"/>
            <a:ext cx="4643062" cy="388863"/>
          </a:xfrm>
          <a:prstGeom prst="rect">
            <a:avLst/>
          </a:prstGeom>
        </p:spPr>
        <p:txBody>
          <a:bodyPr lIns="91429" tIns="45715" rIns="91429" bIns="45715"/>
          <a:lstStyle>
            <a:lvl1pPr algn="l">
              <a:defRPr sz="2000">
                <a:gradFill flip="none" rotWithShape="1">
                  <a:gsLst>
                    <a:gs pos="0">
                      <a:schemeClr val="accent5">
                        <a:lumMod val="50000"/>
                      </a:schemeClr>
                    </a:gs>
                    <a:gs pos="50000">
                      <a:schemeClr val="accent5">
                        <a:lumMod val="75000"/>
                      </a:schemeClr>
                    </a:gs>
                    <a:gs pos="100000">
                      <a:schemeClr val="tx2">
                        <a:lumMod val="75000"/>
                      </a:schemeClr>
                    </a:gs>
                  </a:gsLst>
                  <a:lin ang="2700000" scaled="1"/>
                  <a:tileRect/>
                </a:gradFill>
                <a:latin typeface="나눔바른고딕" pitchFamily="50" charset="-127"/>
                <a:ea typeface="나눔바른고딕" pitchFamily="50" charset="-127"/>
              </a:defRPr>
            </a:lvl1pPr>
          </a:lstStyle>
          <a:p>
            <a:r>
              <a:rPr lang="ko-KR" altLang="en-US" dirty="0"/>
              <a:t>마스터 제목 스타일 편집</a:t>
            </a:r>
          </a:p>
        </p:txBody>
      </p:sp>
      <p:pic>
        <p:nvPicPr>
          <p:cNvPr id="10" name="그림 9" descr="03.png"/>
          <p:cNvPicPr>
            <a:picLocks noChangeAspect="1"/>
          </p:cNvPicPr>
          <p:nvPr userDrawn="1"/>
        </p:nvPicPr>
        <p:blipFill>
          <a:blip r:embed="rId3" cstate="print"/>
          <a:stretch>
            <a:fillRect/>
          </a:stretch>
        </p:blipFill>
        <p:spPr>
          <a:xfrm>
            <a:off x="323301" y="254001"/>
            <a:ext cx="74178" cy="303894"/>
          </a:xfrm>
          <a:prstGeom prst="rect">
            <a:avLst/>
          </a:prstGeom>
        </p:spPr>
      </p:pic>
      <p:sp>
        <p:nvSpPr>
          <p:cNvPr id="14" name="슬라이드 번호 개체 틀 5"/>
          <p:cNvSpPr txBox="1">
            <a:spLocks/>
          </p:cNvSpPr>
          <p:nvPr userDrawn="1"/>
        </p:nvSpPr>
        <p:spPr>
          <a:xfrm>
            <a:off x="5051530" y="8640763"/>
            <a:ext cx="1600200" cy="487362"/>
          </a:xfrm>
          <a:prstGeom prst="rect">
            <a:avLst/>
          </a:prstGeom>
        </p:spPr>
        <p:txBody>
          <a:bodyPr vert="horz" lIns="91429" tIns="45715" rIns="91429" bIns="45715" rtlCol="0" anchor="ctr"/>
          <a:lstStyle>
            <a:lvl1pPr algn="r" fontAlgn="auto">
              <a:spcBef>
                <a:spcPts val="0"/>
              </a:spcBef>
              <a:spcAft>
                <a:spcPts val="0"/>
              </a:spcAft>
              <a:defRPr kumimoji="0" sz="1000">
                <a:solidFill>
                  <a:schemeClr val="tx1">
                    <a:tint val="75000"/>
                  </a:schemeClr>
                </a:solidFill>
                <a:latin typeface="나눔고딕" pitchFamily="50" charset="-127"/>
                <a:ea typeface="나눔고딕" pitchFamily="50" charset="-127"/>
              </a:defRPr>
            </a:lvl1pPr>
          </a:lstStyle>
          <a:p>
            <a:pPr defTabSz="914290">
              <a:defRPr/>
            </a:pPr>
            <a:r>
              <a:rPr lang="en-US" altLang="ko-KR" dirty="0"/>
              <a:t>p.</a:t>
            </a:r>
            <a:fld id="{6F03782E-9834-4E37-8165-668C9B6AC4A9}" type="slidenum">
              <a:rPr lang="ko-KR" altLang="en-US" smtClean="0"/>
              <a:t>‹#›</a:t>
            </a:fld>
            <a:endParaRPr lang="ko-KR" altLang="en-US" dirty="0"/>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단원">
    <p:spTree>
      <p:nvGrpSpPr>
        <p:cNvPr id="1" name=""/>
        <p:cNvGrpSpPr/>
        <p:nvPr/>
      </p:nvGrpSpPr>
      <p:grpSpPr>
        <a:xfrm>
          <a:off x="0" y="0"/>
          <a:ext cx="0" cy="0"/>
          <a:chOff x="0" y="0"/>
          <a:chExt cx="0" cy="0"/>
        </a:xfrm>
      </p:grpSpPr>
      <p:sp>
        <p:nvSpPr>
          <p:cNvPr id="12" name="모서리가 둥근 직사각형 11"/>
          <p:cNvSpPr/>
          <p:nvPr userDrawn="1"/>
        </p:nvSpPr>
        <p:spPr>
          <a:xfrm>
            <a:off x="152401" y="1038588"/>
            <a:ext cx="6562725" cy="7404100"/>
          </a:xfrm>
          <a:prstGeom prst="roundRect">
            <a:avLst>
              <a:gd name="adj" fmla="val 1003"/>
            </a:avLst>
          </a:prstGeom>
          <a:noFill/>
          <a:ln w="6350">
            <a:solidFill>
              <a:schemeClr val="accent5">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91429" tIns="45715" rIns="91429" bIns="45715" rtlCol="0" anchor="ctr"/>
          <a:lstStyle/>
          <a:p>
            <a:pPr algn="ctr"/>
            <a:endParaRPr lang="ko-KR" altLang="en-US" dirty="0"/>
          </a:p>
        </p:txBody>
      </p:sp>
      <p:pic>
        <p:nvPicPr>
          <p:cNvPr id="3074" name="Picture 2"/>
          <p:cNvPicPr>
            <a:picLocks noChangeAspect="1" noChangeArrowheads="1"/>
          </p:cNvPicPr>
          <p:nvPr userDrawn="1"/>
        </p:nvPicPr>
        <p:blipFill>
          <a:blip r:embed="rId2" cstate="print"/>
          <a:srcRect/>
          <a:stretch>
            <a:fillRect/>
          </a:stretch>
        </p:blipFill>
        <p:spPr bwMode="auto">
          <a:xfrm>
            <a:off x="1" y="0"/>
            <a:ext cx="6858000" cy="864108"/>
          </a:xfrm>
          <a:prstGeom prst="rect">
            <a:avLst/>
          </a:prstGeom>
          <a:noFill/>
          <a:ln w="9525">
            <a:noFill/>
            <a:miter lim="800000"/>
            <a:headEnd/>
            <a:tailEnd/>
          </a:ln>
          <a:effectLst/>
        </p:spPr>
      </p:pic>
      <p:sp>
        <p:nvSpPr>
          <p:cNvPr id="3" name="내용 개체 틀 2"/>
          <p:cNvSpPr>
            <a:spLocks noGrp="1"/>
          </p:cNvSpPr>
          <p:nvPr>
            <p:ph idx="1"/>
          </p:nvPr>
        </p:nvSpPr>
        <p:spPr>
          <a:xfrm>
            <a:off x="342900" y="1115617"/>
            <a:ext cx="6172200" cy="7052602"/>
          </a:xfrm>
        </p:spPr>
        <p:txBody>
          <a:bodyPr/>
          <a:lstStyle>
            <a:lvl1pPr marL="0" indent="287965">
              <a:lnSpc>
                <a:spcPct val="150000"/>
              </a:lnSpc>
              <a:spcBef>
                <a:spcPts val="1000"/>
              </a:spcBef>
              <a:buFont typeface="+mj-lt"/>
              <a:buAutoNum type="arabicParenR"/>
              <a:defRPr sz="1500" b="1">
                <a:latin typeface="나눔바른고딕" pitchFamily="50" charset="-127"/>
                <a:ea typeface="나눔바른고딕" pitchFamily="50" charset="-127"/>
              </a:defRPr>
            </a:lvl1pPr>
            <a:lvl2pPr marL="53994" indent="233972">
              <a:lnSpc>
                <a:spcPct val="150000"/>
              </a:lnSpc>
              <a:spcBef>
                <a:spcPts val="600"/>
              </a:spcBef>
              <a:buFont typeface="+mj-ea"/>
              <a:buAutoNum type="circleNumDbPlain"/>
              <a:defRPr sz="1200" b="1">
                <a:latin typeface="나눔바른고딕" pitchFamily="50" charset="-127"/>
                <a:ea typeface="나눔바른고딕" pitchFamily="50" charset="-127"/>
              </a:defRPr>
            </a:lvl2pPr>
            <a:lvl3pPr marL="107987" indent="179978">
              <a:lnSpc>
                <a:spcPct val="150000"/>
              </a:lnSpc>
              <a:spcBef>
                <a:spcPts val="400"/>
              </a:spcBef>
              <a:buFont typeface="나눔고딕" pitchFamily="50" charset="-127"/>
              <a:buChar char="○"/>
              <a:defRPr sz="1100" b="1">
                <a:latin typeface="나눔바른고딕" pitchFamily="50" charset="-127"/>
                <a:ea typeface="나눔바른고딕" pitchFamily="50" charset="-127"/>
              </a:defRPr>
            </a:lvl3pPr>
            <a:lvl4pPr marL="142858" indent="142858">
              <a:lnSpc>
                <a:spcPct val="150000"/>
              </a:lnSpc>
              <a:spcBef>
                <a:spcPts val="400"/>
              </a:spcBef>
              <a:buFont typeface="Wingdings" pitchFamily="2" charset="2"/>
              <a:buChar char="§"/>
              <a:defRPr sz="1000" b="1">
                <a:latin typeface="나눔바른고딕" pitchFamily="50" charset="-127"/>
                <a:ea typeface="나눔바른고딕" pitchFamily="50" charset="-127"/>
              </a:defRPr>
            </a:lvl4pPr>
            <a:lvl5pPr marL="271430" indent="-96826">
              <a:lnSpc>
                <a:spcPct val="130000"/>
              </a:lnSpc>
              <a:spcBef>
                <a:spcPts val="600"/>
              </a:spcBef>
              <a:buFont typeface="Arial" pitchFamily="34" charset="0"/>
              <a:buChar char="•"/>
              <a:defRPr sz="900">
                <a:latin typeface="나눔바른고딕" pitchFamily="50" charset="-127"/>
                <a:ea typeface="나눔바른고딕" pitchFamily="50" charset="-127"/>
              </a:defRPr>
            </a:lvl5pPr>
          </a:lstStyle>
          <a:p>
            <a:pPr lvl="0"/>
            <a:r>
              <a:rPr lang="ko-KR" altLang="en-US" dirty="0"/>
              <a:t>마스터 텍스트 스타일을 편집합니다</a:t>
            </a:r>
          </a:p>
          <a:p>
            <a:pPr lvl="1"/>
            <a:r>
              <a:rPr lang="ko-KR" altLang="en-US" dirty="0"/>
              <a:t>둘째 수준</a:t>
            </a:r>
          </a:p>
          <a:p>
            <a:pPr lvl="2"/>
            <a:r>
              <a:rPr lang="ko-KR" altLang="en-US" dirty="0"/>
              <a:t>셋째 수준</a:t>
            </a:r>
          </a:p>
          <a:p>
            <a:pPr lvl="3"/>
            <a:r>
              <a:rPr lang="ko-KR" altLang="en-US" dirty="0"/>
              <a:t>넷째 수준</a:t>
            </a:r>
          </a:p>
          <a:p>
            <a:pPr lvl="4"/>
            <a:r>
              <a:rPr lang="ko-KR" altLang="en-US" dirty="0"/>
              <a:t>다섯째 </a:t>
            </a:r>
            <a:r>
              <a:rPr lang="ko-KR" altLang="en-US" dirty="0" err="1"/>
              <a:t>수준ㄴㅇㄹㄴㅇㄹㄴㅇㅇㅇㅇㅇㅇㅇㅇㅇㅇㅇㅇㅇㅇㅇㅇㅇㅇㅇㅇㅇㅇㅇㅇㅇㅇㅇㅇㅇㅇㅇㅇㅇㅇㅇㅇㅇㅇㅇㅇㅇㅇㅇㅇㅇㅇㅇㅇ</a:t>
            </a:r>
            <a:endParaRPr lang="ko-KR" altLang="en-US" dirty="0"/>
          </a:p>
        </p:txBody>
      </p:sp>
      <p:sp>
        <p:nvSpPr>
          <p:cNvPr id="11" name="제목 10"/>
          <p:cNvSpPr>
            <a:spLocks noGrp="1"/>
          </p:cNvSpPr>
          <p:nvPr>
            <p:ph type="title"/>
          </p:nvPr>
        </p:nvSpPr>
        <p:spPr>
          <a:xfrm>
            <a:off x="402773" y="196407"/>
            <a:ext cx="4643062" cy="388863"/>
          </a:xfrm>
          <a:prstGeom prst="rect">
            <a:avLst/>
          </a:prstGeom>
        </p:spPr>
        <p:txBody>
          <a:bodyPr lIns="91429" tIns="45715" rIns="91429" bIns="45715"/>
          <a:lstStyle>
            <a:lvl1pPr algn="l">
              <a:defRPr sz="2000">
                <a:gradFill flip="none" rotWithShape="1">
                  <a:gsLst>
                    <a:gs pos="0">
                      <a:schemeClr val="accent5">
                        <a:lumMod val="50000"/>
                      </a:schemeClr>
                    </a:gs>
                    <a:gs pos="50000">
                      <a:schemeClr val="accent5">
                        <a:lumMod val="75000"/>
                      </a:schemeClr>
                    </a:gs>
                    <a:gs pos="100000">
                      <a:schemeClr val="tx2">
                        <a:lumMod val="75000"/>
                      </a:schemeClr>
                    </a:gs>
                  </a:gsLst>
                  <a:lin ang="2700000" scaled="1"/>
                  <a:tileRect/>
                </a:gradFill>
                <a:latin typeface="나눔바른고딕" pitchFamily="50" charset="-127"/>
                <a:ea typeface="나눔바른고딕" pitchFamily="50" charset="-127"/>
              </a:defRPr>
            </a:lvl1pPr>
          </a:lstStyle>
          <a:p>
            <a:r>
              <a:rPr lang="ko-KR" altLang="en-US" dirty="0"/>
              <a:t>마스터 제목 스타일 편집</a:t>
            </a:r>
          </a:p>
        </p:txBody>
      </p:sp>
      <p:pic>
        <p:nvPicPr>
          <p:cNvPr id="10" name="그림 9" descr="03.png"/>
          <p:cNvPicPr>
            <a:picLocks noChangeAspect="1"/>
          </p:cNvPicPr>
          <p:nvPr userDrawn="1"/>
        </p:nvPicPr>
        <p:blipFill>
          <a:blip r:embed="rId3" cstate="print"/>
          <a:stretch>
            <a:fillRect/>
          </a:stretch>
        </p:blipFill>
        <p:spPr>
          <a:xfrm>
            <a:off x="323301" y="254001"/>
            <a:ext cx="74178" cy="303894"/>
          </a:xfrm>
          <a:prstGeom prst="rect">
            <a:avLst/>
          </a:prstGeom>
        </p:spPr>
      </p:pic>
      <p:sp>
        <p:nvSpPr>
          <p:cNvPr id="14" name="슬라이드 번호 개체 틀 5"/>
          <p:cNvSpPr txBox="1">
            <a:spLocks/>
          </p:cNvSpPr>
          <p:nvPr userDrawn="1"/>
        </p:nvSpPr>
        <p:spPr>
          <a:xfrm>
            <a:off x="5051530" y="8640763"/>
            <a:ext cx="1600200" cy="487362"/>
          </a:xfrm>
          <a:prstGeom prst="rect">
            <a:avLst/>
          </a:prstGeom>
        </p:spPr>
        <p:txBody>
          <a:bodyPr vert="horz" lIns="91429" tIns="45715" rIns="91429" bIns="45715" rtlCol="0" anchor="ctr"/>
          <a:lstStyle>
            <a:lvl1pPr algn="r" fontAlgn="auto">
              <a:spcBef>
                <a:spcPts val="0"/>
              </a:spcBef>
              <a:spcAft>
                <a:spcPts val="0"/>
              </a:spcAft>
              <a:defRPr kumimoji="0" sz="1000">
                <a:solidFill>
                  <a:schemeClr val="tx1">
                    <a:tint val="75000"/>
                  </a:schemeClr>
                </a:solidFill>
                <a:latin typeface="나눔고딕" pitchFamily="50" charset="-127"/>
                <a:ea typeface="나눔고딕" pitchFamily="50" charset="-127"/>
              </a:defRPr>
            </a:lvl1pPr>
          </a:lstStyle>
          <a:p>
            <a:pPr defTabSz="914290">
              <a:defRPr/>
            </a:pPr>
            <a:r>
              <a:rPr lang="en-US" altLang="ko-KR" dirty="0"/>
              <a:t>p.</a:t>
            </a:r>
            <a:fld id="{6F03782E-9834-4E37-8165-668C9B6AC4A9}" type="slidenum">
              <a:rPr lang="ko-KR" altLang="en-US" smtClean="0"/>
              <a:t>‹#›</a:t>
            </a:fld>
            <a:endParaRPr lang="ko-KR" altLang="en-US" dirty="0"/>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단원">
    <p:spTree>
      <p:nvGrpSpPr>
        <p:cNvPr id="1" name=""/>
        <p:cNvGrpSpPr/>
        <p:nvPr/>
      </p:nvGrpSpPr>
      <p:grpSpPr>
        <a:xfrm>
          <a:off x="0" y="0"/>
          <a:ext cx="0" cy="0"/>
          <a:chOff x="0" y="0"/>
          <a:chExt cx="0" cy="0"/>
        </a:xfrm>
      </p:grpSpPr>
      <p:sp>
        <p:nvSpPr>
          <p:cNvPr id="12" name="모서리가 둥근 직사각형 11"/>
          <p:cNvSpPr/>
          <p:nvPr userDrawn="1"/>
        </p:nvSpPr>
        <p:spPr>
          <a:xfrm>
            <a:off x="152401" y="1038588"/>
            <a:ext cx="6562725" cy="7404100"/>
          </a:xfrm>
          <a:prstGeom prst="roundRect">
            <a:avLst>
              <a:gd name="adj" fmla="val 1003"/>
            </a:avLst>
          </a:prstGeom>
          <a:noFill/>
          <a:ln w="6350">
            <a:solidFill>
              <a:schemeClr val="accent5">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91429" tIns="45715" rIns="91429" bIns="45715" rtlCol="0" anchor="ctr"/>
          <a:lstStyle/>
          <a:p>
            <a:pPr algn="ctr"/>
            <a:endParaRPr lang="ko-KR" altLang="en-US" dirty="0"/>
          </a:p>
        </p:txBody>
      </p:sp>
      <p:pic>
        <p:nvPicPr>
          <p:cNvPr id="3074" name="Picture 2"/>
          <p:cNvPicPr>
            <a:picLocks noChangeAspect="1" noChangeArrowheads="1"/>
          </p:cNvPicPr>
          <p:nvPr userDrawn="1"/>
        </p:nvPicPr>
        <p:blipFill>
          <a:blip r:embed="rId2" cstate="print"/>
          <a:srcRect/>
          <a:stretch>
            <a:fillRect/>
          </a:stretch>
        </p:blipFill>
        <p:spPr bwMode="auto">
          <a:xfrm>
            <a:off x="1" y="0"/>
            <a:ext cx="6858000" cy="864108"/>
          </a:xfrm>
          <a:prstGeom prst="rect">
            <a:avLst/>
          </a:prstGeom>
          <a:noFill/>
          <a:ln w="9525">
            <a:noFill/>
            <a:miter lim="800000"/>
            <a:headEnd/>
            <a:tailEnd/>
          </a:ln>
          <a:effectLst/>
        </p:spPr>
      </p:pic>
      <p:sp>
        <p:nvSpPr>
          <p:cNvPr id="3" name="내용 개체 틀 2"/>
          <p:cNvSpPr>
            <a:spLocks noGrp="1"/>
          </p:cNvSpPr>
          <p:nvPr>
            <p:ph idx="1"/>
          </p:nvPr>
        </p:nvSpPr>
        <p:spPr>
          <a:xfrm>
            <a:off x="342900" y="1115617"/>
            <a:ext cx="6172200" cy="7052602"/>
          </a:xfrm>
        </p:spPr>
        <p:txBody>
          <a:bodyPr/>
          <a:lstStyle>
            <a:lvl1pPr marL="0" indent="287965">
              <a:lnSpc>
                <a:spcPct val="150000"/>
              </a:lnSpc>
              <a:spcBef>
                <a:spcPts val="1000"/>
              </a:spcBef>
              <a:buFont typeface="+mj-lt"/>
              <a:buAutoNum type="arabicParenR"/>
              <a:defRPr sz="1500" b="1">
                <a:latin typeface="나눔바른고딕" pitchFamily="50" charset="-127"/>
                <a:ea typeface="나눔바른고딕" pitchFamily="50" charset="-127"/>
              </a:defRPr>
            </a:lvl1pPr>
            <a:lvl2pPr marL="53994" indent="233972">
              <a:lnSpc>
                <a:spcPct val="150000"/>
              </a:lnSpc>
              <a:spcBef>
                <a:spcPts val="600"/>
              </a:spcBef>
              <a:buFont typeface="+mj-ea"/>
              <a:buAutoNum type="circleNumDbPlain"/>
              <a:defRPr sz="1200" b="1">
                <a:latin typeface="나눔바른고딕" pitchFamily="50" charset="-127"/>
                <a:ea typeface="나눔바른고딕" pitchFamily="50" charset="-127"/>
              </a:defRPr>
            </a:lvl2pPr>
            <a:lvl3pPr marL="107987" indent="179978">
              <a:lnSpc>
                <a:spcPct val="150000"/>
              </a:lnSpc>
              <a:spcBef>
                <a:spcPts val="400"/>
              </a:spcBef>
              <a:buFont typeface="나눔고딕" pitchFamily="50" charset="-127"/>
              <a:buChar char="○"/>
              <a:defRPr sz="1100" b="1">
                <a:latin typeface="나눔바른고딕" pitchFamily="50" charset="-127"/>
                <a:ea typeface="나눔바른고딕" pitchFamily="50" charset="-127"/>
              </a:defRPr>
            </a:lvl3pPr>
            <a:lvl4pPr marL="142858" indent="142858">
              <a:lnSpc>
                <a:spcPct val="150000"/>
              </a:lnSpc>
              <a:spcBef>
                <a:spcPts val="400"/>
              </a:spcBef>
              <a:buFont typeface="Wingdings" pitchFamily="2" charset="2"/>
              <a:buChar char="§"/>
              <a:defRPr sz="1000" b="1">
                <a:latin typeface="나눔바른고딕" pitchFamily="50" charset="-127"/>
                <a:ea typeface="나눔바른고딕" pitchFamily="50" charset="-127"/>
              </a:defRPr>
            </a:lvl4pPr>
            <a:lvl5pPr marL="271430" indent="-96826">
              <a:lnSpc>
                <a:spcPct val="130000"/>
              </a:lnSpc>
              <a:spcBef>
                <a:spcPts val="600"/>
              </a:spcBef>
              <a:buFont typeface="Arial" pitchFamily="34" charset="0"/>
              <a:buChar char="•"/>
              <a:defRPr sz="900">
                <a:latin typeface="나눔바른고딕" pitchFamily="50" charset="-127"/>
                <a:ea typeface="나눔바른고딕" pitchFamily="50" charset="-127"/>
              </a:defRPr>
            </a:lvl5pPr>
          </a:lstStyle>
          <a:p>
            <a:pPr lvl="0"/>
            <a:r>
              <a:rPr lang="ko-KR" altLang="en-US" dirty="0"/>
              <a:t>마스터 텍스트 스타일을 편집합니다</a:t>
            </a:r>
          </a:p>
          <a:p>
            <a:pPr lvl="1"/>
            <a:r>
              <a:rPr lang="ko-KR" altLang="en-US" dirty="0"/>
              <a:t>둘째 수준</a:t>
            </a:r>
          </a:p>
          <a:p>
            <a:pPr lvl="2"/>
            <a:r>
              <a:rPr lang="ko-KR" altLang="en-US" dirty="0"/>
              <a:t>셋째 수준</a:t>
            </a:r>
          </a:p>
          <a:p>
            <a:pPr lvl="3"/>
            <a:r>
              <a:rPr lang="ko-KR" altLang="en-US" dirty="0"/>
              <a:t>넷째 수준</a:t>
            </a:r>
          </a:p>
          <a:p>
            <a:pPr lvl="4"/>
            <a:r>
              <a:rPr lang="ko-KR" altLang="en-US" dirty="0"/>
              <a:t>다섯째 </a:t>
            </a:r>
            <a:r>
              <a:rPr lang="ko-KR" altLang="en-US" dirty="0" err="1"/>
              <a:t>수준ㄴㅇㄹㄴㅇㄹㄴㅇㅇㅇㅇㅇㅇㅇㅇㅇㅇㅇㅇㅇㅇㅇㅇㅇㅇㅇㅇㅇㅇㅇㅇㅇㅇㅇㅇㅇㅇㅇㅇㅇㅇㅇㅇㅇㅇㅇㅇㅇㅇㅇㅇㅇㅇㅇㅇ</a:t>
            </a:r>
            <a:endParaRPr lang="ko-KR" altLang="en-US" dirty="0"/>
          </a:p>
        </p:txBody>
      </p:sp>
      <p:sp>
        <p:nvSpPr>
          <p:cNvPr id="11" name="제목 10"/>
          <p:cNvSpPr>
            <a:spLocks noGrp="1"/>
          </p:cNvSpPr>
          <p:nvPr>
            <p:ph type="title"/>
          </p:nvPr>
        </p:nvSpPr>
        <p:spPr>
          <a:xfrm>
            <a:off x="402773" y="196407"/>
            <a:ext cx="4643062" cy="388863"/>
          </a:xfrm>
          <a:prstGeom prst="rect">
            <a:avLst/>
          </a:prstGeom>
        </p:spPr>
        <p:txBody>
          <a:bodyPr lIns="91429" tIns="45715" rIns="91429" bIns="45715"/>
          <a:lstStyle>
            <a:lvl1pPr algn="l">
              <a:defRPr sz="2000">
                <a:gradFill flip="none" rotWithShape="1">
                  <a:gsLst>
                    <a:gs pos="0">
                      <a:schemeClr val="accent5">
                        <a:lumMod val="50000"/>
                      </a:schemeClr>
                    </a:gs>
                    <a:gs pos="50000">
                      <a:schemeClr val="accent5">
                        <a:lumMod val="75000"/>
                      </a:schemeClr>
                    </a:gs>
                    <a:gs pos="100000">
                      <a:schemeClr val="tx2">
                        <a:lumMod val="75000"/>
                      </a:schemeClr>
                    </a:gs>
                  </a:gsLst>
                  <a:lin ang="2700000" scaled="1"/>
                  <a:tileRect/>
                </a:gradFill>
                <a:latin typeface="나눔바른고딕" pitchFamily="50" charset="-127"/>
                <a:ea typeface="나눔바른고딕" pitchFamily="50" charset="-127"/>
              </a:defRPr>
            </a:lvl1pPr>
          </a:lstStyle>
          <a:p>
            <a:r>
              <a:rPr lang="ko-KR" altLang="en-US" dirty="0"/>
              <a:t>마스터 제목 스타일 편집</a:t>
            </a:r>
          </a:p>
        </p:txBody>
      </p:sp>
      <p:pic>
        <p:nvPicPr>
          <p:cNvPr id="10" name="그림 9" descr="03.png"/>
          <p:cNvPicPr>
            <a:picLocks noChangeAspect="1"/>
          </p:cNvPicPr>
          <p:nvPr userDrawn="1"/>
        </p:nvPicPr>
        <p:blipFill>
          <a:blip r:embed="rId3" cstate="print"/>
          <a:stretch>
            <a:fillRect/>
          </a:stretch>
        </p:blipFill>
        <p:spPr>
          <a:xfrm>
            <a:off x="323301" y="254001"/>
            <a:ext cx="74178" cy="303894"/>
          </a:xfrm>
          <a:prstGeom prst="rect">
            <a:avLst/>
          </a:prstGeom>
        </p:spPr>
      </p:pic>
      <p:sp>
        <p:nvSpPr>
          <p:cNvPr id="14" name="슬라이드 번호 개체 틀 5"/>
          <p:cNvSpPr txBox="1">
            <a:spLocks/>
          </p:cNvSpPr>
          <p:nvPr userDrawn="1"/>
        </p:nvSpPr>
        <p:spPr>
          <a:xfrm>
            <a:off x="5051530" y="8640763"/>
            <a:ext cx="1600200" cy="487362"/>
          </a:xfrm>
          <a:prstGeom prst="rect">
            <a:avLst/>
          </a:prstGeom>
        </p:spPr>
        <p:txBody>
          <a:bodyPr vert="horz" lIns="91429" tIns="45715" rIns="91429" bIns="45715" rtlCol="0" anchor="ctr"/>
          <a:lstStyle>
            <a:lvl1pPr algn="r" fontAlgn="auto">
              <a:spcBef>
                <a:spcPts val="0"/>
              </a:spcBef>
              <a:spcAft>
                <a:spcPts val="0"/>
              </a:spcAft>
              <a:defRPr kumimoji="0" sz="1000">
                <a:solidFill>
                  <a:schemeClr val="tx1">
                    <a:tint val="75000"/>
                  </a:schemeClr>
                </a:solidFill>
                <a:latin typeface="나눔고딕" pitchFamily="50" charset="-127"/>
                <a:ea typeface="나눔고딕" pitchFamily="50" charset="-127"/>
              </a:defRPr>
            </a:lvl1pPr>
          </a:lstStyle>
          <a:p>
            <a:pPr defTabSz="914290">
              <a:defRPr/>
            </a:pPr>
            <a:r>
              <a:rPr lang="en-US" altLang="ko-KR" dirty="0"/>
              <a:t>p.</a:t>
            </a:r>
            <a:fld id="{6F03782E-9834-4E37-8165-668C9B6AC4A9}" type="slidenum">
              <a:rPr lang="ko-KR" altLang="en-US" smtClean="0"/>
              <a:t>‹#›</a:t>
            </a:fld>
            <a:endParaRPr lang="ko-KR" altLang="en-US" dirty="0"/>
          </a:p>
        </p:txBody>
      </p:sp>
    </p:spTree>
    <p:extLst>
      <p:ext uri="{BB962C8B-B14F-4D97-AF65-F5344CB8AC3E}">
        <p14:creationId xmlns:p14="http://schemas.microsoft.com/office/powerpoint/2010/main" val="378809593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내용 개체 틀 2"/>
          <p:cNvSpPr>
            <a:spLocks noGrp="1"/>
          </p:cNvSpPr>
          <p:nvPr>
            <p:ph idx="1"/>
          </p:nvPr>
        </p:nvSpPr>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10"/>
          </p:nvPr>
        </p:nvSpPr>
        <p:spPr/>
        <p:txBody>
          <a:bodyPr/>
          <a:lstStyle/>
          <a:p>
            <a:fld id="{CF8D7C43-34C6-4758-9933-54C705783F8F}" type="datetimeFigureOut">
              <a:rPr lang="ko-KR" altLang="en-US" smtClean="0"/>
              <a:t>2022-12-09</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FC4F7A0E-C40B-440F-84DF-F4B3BBAA0B90}" type="slidenum">
              <a:rPr lang="ko-KR" altLang="en-US" smtClean="0"/>
              <a:t>‹#›</a:t>
            </a:fld>
            <a:endParaRPr lang="ko-KR" altLang="en-US"/>
          </a:p>
        </p:txBody>
      </p:sp>
    </p:spTree>
    <p:extLst>
      <p:ext uri="{BB962C8B-B14F-4D97-AF65-F5344CB8AC3E}">
        <p14:creationId xmlns:p14="http://schemas.microsoft.com/office/powerpoint/2010/main" val="25155018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468313" y="2279650"/>
            <a:ext cx="5915025" cy="3803650"/>
          </a:xfrm>
        </p:spPr>
        <p:txBody>
          <a:bodyPr anchor="b"/>
          <a:lstStyle>
            <a:lvl1pPr>
              <a:defRPr sz="6000"/>
            </a:lvl1pPr>
          </a:lstStyle>
          <a:p>
            <a:r>
              <a:rPr lang="ko-KR" altLang="en-US"/>
              <a:t>마스터 제목 스타일 편집</a:t>
            </a:r>
          </a:p>
        </p:txBody>
      </p:sp>
      <p:sp>
        <p:nvSpPr>
          <p:cNvPr id="3" name="텍스트 개체 틀 2"/>
          <p:cNvSpPr>
            <a:spLocks noGrp="1"/>
          </p:cNvSpPr>
          <p:nvPr>
            <p:ph type="body" idx="1"/>
          </p:nvPr>
        </p:nvSpPr>
        <p:spPr>
          <a:xfrm>
            <a:off x="468313" y="6119813"/>
            <a:ext cx="5915025" cy="2000250"/>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 편집</a:t>
            </a:r>
          </a:p>
        </p:txBody>
      </p:sp>
      <p:sp>
        <p:nvSpPr>
          <p:cNvPr id="4" name="날짜 개체 틀 3"/>
          <p:cNvSpPr>
            <a:spLocks noGrp="1"/>
          </p:cNvSpPr>
          <p:nvPr>
            <p:ph type="dt" sz="half" idx="10"/>
          </p:nvPr>
        </p:nvSpPr>
        <p:spPr/>
        <p:txBody>
          <a:bodyPr/>
          <a:lstStyle/>
          <a:p>
            <a:fld id="{CF8D7C43-34C6-4758-9933-54C705783F8F}" type="datetimeFigureOut">
              <a:rPr lang="ko-KR" altLang="en-US" smtClean="0"/>
              <a:t>2022-12-09</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FC4F7A0E-C40B-440F-84DF-F4B3BBAA0B90}" type="slidenum">
              <a:rPr lang="ko-KR" altLang="en-US" smtClean="0"/>
              <a:t>‹#›</a:t>
            </a:fld>
            <a:endParaRPr lang="ko-KR" altLang="en-US"/>
          </a:p>
        </p:txBody>
      </p:sp>
    </p:spTree>
    <p:extLst>
      <p:ext uri="{BB962C8B-B14F-4D97-AF65-F5344CB8AC3E}">
        <p14:creationId xmlns:p14="http://schemas.microsoft.com/office/powerpoint/2010/main" val="4187032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내용 개체 틀 2"/>
          <p:cNvSpPr>
            <a:spLocks noGrp="1"/>
          </p:cNvSpPr>
          <p:nvPr>
            <p:ph sz="half" idx="1"/>
          </p:nvPr>
        </p:nvSpPr>
        <p:spPr>
          <a:xfrm>
            <a:off x="471488" y="2433638"/>
            <a:ext cx="2881312" cy="5802312"/>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내용 개체 틀 3"/>
          <p:cNvSpPr>
            <a:spLocks noGrp="1"/>
          </p:cNvSpPr>
          <p:nvPr>
            <p:ph sz="half" idx="2"/>
          </p:nvPr>
        </p:nvSpPr>
        <p:spPr>
          <a:xfrm>
            <a:off x="3505200" y="2433638"/>
            <a:ext cx="2881313" cy="5802312"/>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날짜 개체 틀 4"/>
          <p:cNvSpPr>
            <a:spLocks noGrp="1"/>
          </p:cNvSpPr>
          <p:nvPr>
            <p:ph type="dt" sz="half" idx="10"/>
          </p:nvPr>
        </p:nvSpPr>
        <p:spPr/>
        <p:txBody>
          <a:bodyPr/>
          <a:lstStyle/>
          <a:p>
            <a:fld id="{CF8D7C43-34C6-4758-9933-54C705783F8F}" type="datetimeFigureOut">
              <a:rPr lang="ko-KR" altLang="en-US" smtClean="0"/>
              <a:t>2022-12-09</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FC4F7A0E-C40B-440F-84DF-F4B3BBAA0B90}" type="slidenum">
              <a:rPr lang="ko-KR" altLang="en-US" smtClean="0"/>
              <a:t>‹#›</a:t>
            </a:fld>
            <a:endParaRPr lang="ko-KR" altLang="en-US"/>
          </a:p>
        </p:txBody>
      </p:sp>
    </p:spTree>
    <p:extLst>
      <p:ext uri="{BB962C8B-B14F-4D97-AF65-F5344CB8AC3E}">
        <p14:creationId xmlns:p14="http://schemas.microsoft.com/office/powerpoint/2010/main" val="19605712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a:xfrm>
            <a:off x="473075" y="487363"/>
            <a:ext cx="5915025" cy="1766887"/>
          </a:xfrm>
        </p:spPr>
        <p:txBody>
          <a:bodyPr/>
          <a:lstStyle/>
          <a:p>
            <a:r>
              <a:rPr lang="ko-KR" altLang="en-US"/>
              <a:t>마스터 제목 스타일 편집</a:t>
            </a:r>
          </a:p>
        </p:txBody>
      </p:sp>
      <p:sp>
        <p:nvSpPr>
          <p:cNvPr id="3" name="텍스트 개체 틀 2"/>
          <p:cNvSpPr>
            <a:spLocks noGrp="1"/>
          </p:cNvSpPr>
          <p:nvPr>
            <p:ph type="body" idx="1"/>
          </p:nvPr>
        </p:nvSpPr>
        <p:spPr>
          <a:xfrm>
            <a:off x="473075" y="2241550"/>
            <a:ext cx="2900363" cy="10985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 편집</a:t>
            </a:r>
          </a:p>
        </p:txBody>
      </p:sp>
      <p:sp>
        <p:nvSpPr>
          <p:cNvPr id="4" name="내용 개체 틀 3"/>
          <p:cNvSpPr>
            <a:spLocks noGrp="1"/>
          </p:cNvSpPr>
          <p:nvPr>
            <p:ph sz="half" idx="2"/>
          </p:nvPr>
        </p:nvSpPr>
        <p:spPr>
          <a:xfrm>
            <a:off x="473075" y="3340100"/>
            <a:ext cx="2900363" cy="4913313"/>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텍스트 개체 틀 4"/>
          <p:cNvSpPr>
            <a:spLocks noGrp="1"/>
          </p:cNvSpPr>
          <p:nvPr>
            <p:ph type="body" sz="quarter" idx="3"/>
          </p:nvPr>
        </p:nvSpPr>
        <p:spPr>
          <a:xfrm>
            <a:off x="3471863" y="2241550"/>
            <a:ext cx="2916237" cy="10985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 편집</a:t>
            </a:r>
          </a:p>
        </p:txBody>
      </p:sp>
      <p:sp>
        <p:nvSpPr>
          <p:cNvPr id="6" name="내용 개체 틀 5"/>
          <p:cNvSpPr>
            <a:spLocks noGrp="1"/>
          </p:cNvSpPr>
          <p:nvPr>
            <p:ph sz="quarter" idx="4"/>
          </p:nvPr>
        </p:nvSpPr>
        <p:spPr>
          <a:xfrm>
            <a:off x="3471863" y="3340100"/>
            <a:ext cx="2916237" cy="4913313"/>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7" name="날짜 개체 틀 6"/>
          <p:cNvSpPr>
            <a:spLocks noGrp="1"/>
          </p:cNvSpPr>
          <p:nvPr>
            <p:ph type="dt" sz="half" idx="10"/>
          </p:nvPr>
        </p:nvSpPr>
        <p:spPr/>
        <p:txBody>
          <a:bodyPr/>
          <a:lstStyle/>
          <a:p>
            <a:fld id="{CF8D7C43-34C6-4758-9933-54C705783F8F}" type="datetimeFigureOut">
              <a:rPr lang="ko-KR" altLang="en-US" smtClean="0"/>
              <a:t>2022-12-09</a:t>
            </a:fld>
            <a:endParaRPr lang="ko-KR" altLang="en-US"/>
          </a:p>
        </p:txBody>
      </p:sp>
      <p:sp>
        <p:nvSpPr>
          <p:cNvPr id="8" name="바닥글 개체 틀 7"/>
          <p:cNvSpPr>
            <a:spLocks noGrp="1"/>
          </p:cNvSpPr>
          <p:nvPr>
            <p:ph type="ftr" sz="quarter" idx="11"/>
          </p:nvPr>
        </p:nvSpPr>
        <p:spPr/>
        <p:txBody>
          <a:bodyPr/>
          <a:lstStyle/>
          <a:p>
            <a:endParaRPr lang="ko-KR" altLang="en-US"/>
          </a:p>
        </p:txBody>
      </p:sp>
      <p:sp>
        <p:nvSpPr>
          <p:cNvPr id="9" name="슬라이드 번호 개체 틀 8"/>
          <p:cNvSpPr>
            <a:spLocks noGrp="1"/>
          </p:cNvSpPr>
          <p:nvPr>
            <p:ph type="sldNum" sz="quarter" idx="12"/>
          </p:nvPr>
        </p:nvSpPr>
        <p:spPr/>
        <p:txBody>
          <a:bodyPr/>
          <a:lstStyle/>
          <a:p>
            <a:fld id="{FC4F7A0E-C40B-440F-84DF-F4B3BBAA0B90}" type="slidenum">
              <a:rPr lang="ko-KR" altLang="en-US" smtClean="0"/>
              <a:t>‹#›</a:t>
            </a:fld>
            <a:endParaRPr lang="ko-KR" altLang="en-US"/>
          </a:p>
        </p:txBody>
      </p:sp>
    </p:spTree>
    <p:extLst>
      <p:ext uri="{BB962C8B-B14F-4D97-AF65-F5344CB8AC3E}">
        <p14:creationId xmlns:p14="http://schemas.microsoft.com/office/powerpoint/2010/main" val="16287645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날짜 개체 틀 2"/>
          <p:cNvSpPr>
            <a:spLocks noGrp="1"/>
          </p:cNvSpPr>
          <p:nvPr>
            <p:ph type="dt" sz="half" idx="10"/>
          </p:nvPr>
        </p:nvSpPr>
        <p:spPr/>
        <p:txBody>
          <a:bodyPr/>
          <a:lstStyle/>
          <a:p>
            <a:fld id="{CF8D7C43-34C6-4758-9933-54C705783F8F}" type="datetimeFigureOut">
              <a:rPr lang="ko-KR" altLang="en-US" smtClean="0"/>
              <a:t>2022-12-09</a:t>
            </a:fld>
            <a:endParaRPr lang="ko-KR" altLang="en-US"/>
          </a:p>
        </p:txBody>
      </p:sp>
      <p:sp>
        <p:nvSpPr>
          <p:cNvPr id="4" name="바닥글 개체 틀 3"/>
          <p:cNvSpPr>
            <a:spLocks noGrp="1"/>
          </p:cNvSpPr>
          <p:nvPr>
            <p:ph type="ftr" sz="quarter" idx="11"/>
          </p:nvPr>
        </p:nvSpPr>
        <p:spPr/>
        <p:txBody>
          <a:bodyPr/>
          <a:lstStyle/>
          <a:p>
            <a:endParaRPr lang="ko-KR" altLang="en-US"/>
          </a:p>
        </p:txBody>
      </p:sp>
      <p:sp>
        <p:nvSpPr>
          <p:cNvPr id="5" name="슬라이드 번호 개체 틀 4"/>
          <p:cNvSpPr>
            <a:spLocks noGrp="1"/>
          </p:cNvSpPr>
          <p:nvPr>
            <p:ph type="sldNum" sz="quarter" idx="12"/>
          </p:nvPr>
        </p:nvSpPr>
        <p:spPr/>
        <p:txBody>
          <a:bodyPr/>
          <a:lstStyle/>
          <a:p>
            <a:fld id="{FC4F7A0E-C40B-440F-84DF-F4B3BBAA0B90}" type="slidenum">
              <a:rPr lang="ko-KR" altLang="en-US" smtClean="0"/>
              <a:t>‹#›</a:t>
            </a:fld>
            <a:endParaRPr lang="ko-KR" altLang="en-US"/>
          </a:p>
        </p:txBody>
      </p:sp>
    </p:spTree>
    <p:extLst>
      <p:ext uri="{BB962C8B-B14F-4D97-AF65-F5344CB8AC3E}">
        <p14:creationId xmlns:p14="http://schemas.microsoft.com/office/powerpoint/2010/main" val="16969007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fld id="{CF8D7C43-34C6-4758-9933-54C705783F8F}" type="datetimeFigureOut">
              <a:rPr lang="ko-KR" altLang="en-US" smtClean="0"/>
              <a:t>2022-12-09</a:t>
            </a:fld>
            <a:endParaRPr lang="ko-KR" altLang="en-US"/>
          </a:p>
        </p:txBody>
      </p:sp>
      <p:sp>
        <p:nvSpPr>
          <p:cNvPr id="3" name="바닥글 개체 틀 2"/>
          <p:cNvSpPr>
            <a:spLocks noGrp="1"/>
          </p:cNvSpPr>
          <p:nvPr>
            <p:ph type="ftr" sz="quarter" idx="11"/>
          </p:nvPr>
        </p:nvSpPr>
        <p:spPr/>
        <p:txBody>
          <a:bodyPr/>
          <a:lstStyle/>
          <a:p>
            <a:endParaRPr lang="ko-KR" altLang="en-US"/>
          </a:p>
        </p:txBody>
      </p:sp>
      <p:sp>
        <p:nvSpPr>
          <p:cNvPr id="4" name="슬라이드 번호 개체 틀 3"/>
          <p:cNvSpPr>
            <a:spLocks noGrp="1"/>
          </p:cNvSpPr>
          <p:nvPr>
            <p:ph type="sldNum" sz="quarter" idx="12"/>
          </p:nvPr>
        </p:nvSpPr>
        <p:spPr/>
        <p:txBody>
          <a:bodyPr/>
          <a:lstStyle/>
          <a:p>
            <a:fld id="{FC4F7A0E-C40B-440F-84DF-F4B3BBAA0B90}" type="slidenum">
              <a:rPr lang="ko-KR" altLang="en-US" smtClean="0"/>
              <a:t>‹#›</a:t>
            </a:fld>
            <a:endParaRPr lang="ko-KR" altLang="en-US"/>
          </a:p>
        </p:txBody>
      </p:sp>
    </p:spTree>
    <p:extLst>
      <p:ext uri="{BB962C8B-B14F-4D97-AF65-F5344CB8AC3E}">
        <p14:creationId xmlns:p14="http://schemas.microsoft.com/office/powerpoint/2010/main" val="38599099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73075" y="609600"/>
            <a:ext cx="2211388" cy="2133600"/>
          </a:xfrm>
        </p:spPr>
        <p:txBody>
          <a:bodyPr anchor="b"/>
          <a:lstStyle>
            <a:lvl1pPr>
              <a:defRPr sz="3200"/>
            </a:lvl1pPr>
          </a:lstStyle>
          <a:p>
            <a:r>
              <a:rPr lang="ko-KR" altLang="en-US"/>
              <a:t>마스터 제목 스타일 편집</a:t>
            </a:r>
          </a:p>
        </p:txBody>
      </p:sp>
      <p:sp>
        <p:nvSpPr>
          <p:cNvPr id="3" name="내용 개체 틀 2"/>
          <p:cNvSpPr>
            <a:spLocks noGrp="1"/>
          </p:cNvSpPr>
          <p:nvPr>
            <p:ph idx="1"/>
          </p:nvPr>
        </p:nvSpPr>
        <p:spPr>
          <a:xfrm>
            <a:off x="2916238" y="1316038"/>
            <a:ext cx="3471862" cy="64992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텍스트 개체 틀 3"/>
          <p:cNvSpPr>
            <a:spLocks noGrp="1"/>
          </p:cNvSpPr>
          <p:nvPr>
            <p:ph type="body" sz="half" idx="2"/>
          </p:nvPr>
        </p:nvSpPr>
        <p:spPr>
          <a:xfrm>
            <a:off x="473075" y="2743200"/>
            <a:ext cx="2211388" cy="508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 편집</a:t>
            </a:r>
          </a:p>
        </p:txBody>
      </p:sp>
      <p:sp>
        <p:nvSpPr>
          <p:cNvPr id="5" name="날짜 개체 틀 4"/>
          <p:cNvSpPr>
            <a:spLocks noGrp="1"/>
          </p:cNvSpPr>
          <p:nvPr>
            <p:ph type="dt" sz="half" idx="10"/>
          </p:nvPr>
        </p:nvSpPr>
        <p:spPr/>
        <p:txBody>
          <a:bodyPr/>
          <a:lstStyle/>
          <a:p>
            <a:fld id="{CF8D7C43-34C6-4758-9933-54C705783F8F}" type="datetimeFigureOut">
              <a:rPr lang="ko-KR" altLang="en-US" smtClean="0"/>
              <a:t>2022-12-09</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FC4F7A0E-C40B-440F-84DF-F4B3BBAA0B90}" type="slidenum">
              <a:rPr lang="ko-KR" altLang="en-US" smtClean="0"/>
              <a:t>‹#›</a:t>
            </a:fld>
            <a:endParaRPr lang="ko-KR" altLang="en-US"/>
          </a:p>
        </p:txBody>
      </p:sp>
    </p:spTree>
    <p:extLst>
      <p:ext uri="{BB962C8B-B14F-4D97-AF65-F5344CB8AC3E}">
        <p14:creationId xmlns:p14="http://schemas.microsoft.com/office/powerpoint/2010/main" val="38209060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473075" y="609600"/>
            <a:ext cx="2211388" cy="2133600"/>
          </a:xfrm>
        </p:spPr>
        <p:txBody>
          <a:bodyPr anchor="b"/>
          <a:lstStyle>
            <a:lvl1pPr>
              <a:defRPr sz="3200"/>
            </a:lvl1pPr>
          </a:lstStyle>
          <a:p>
            <a:r>
              <a:rPr lang="ko-KR" altLang="en-US"/>
              <a:t>마스터 제목 스타일 편집</a:t>
            </a:r>
          </a:p>
        </p:txBody>
      </p:sp>
      <p:sp>
        <p:nvSpPr>
          <p:cNvPr id="3" name="그림 개체 틀 2"/>
          <p:cNvSpPr>
            <a:spLocks noGrp="1"/>
          </p:cNvSpPr>
          <p:nvPr>
            <p:ph type="pic" idx="1"/>
          </p:nvPr>
        </p:nvSpPr>
        <p:spPr>
          <a:xfrm>
            <a:off x="2916238" y="1316038"/>
            <a:ext cx="3471862" cy="64992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p:cNvSpPr>
            <a:spLocks noGrp="1"/>
          </p:cNvSpPr>
          <p:nvPr>
            <p:ph type="body" sz="half" idx="2"/>
          </p:nvPr>
        </p:nvSpPr>
        <p:spPr>
          <a:xfrm>
            <a:off x="473075" y="2743200"/>
            <a:ext cx="2211388" cy="508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 편집</a:t>
            </a:r>
          </a:p>
        </p:txBody>
      </p:sp>
      <p:sp>
        <p:nvSpPr>
          <p:cNvPr id="5" name="날짜 개체 틀 4"/>
          <p:cNvSpPr>
            <a:spLocks noGrp="1"/>
          </p:cNvSpPr>
          <p:nvPr>
            <p:ph type="dt" sz="half" idx="10"/>
          </p:nvPr>
        </p:nvSpPr>
        <p:spPr/>
        <p:txBody>
          <a:bodyPr/>
          <a:lstStyle/>
          <a:p>
            <a:fld id="{CF8D7C43-34C6-4758-9933-54C705783F8F}" type="datetimeFigureOut">
              <a:rPr lang="ko-KR" altLang="en-US" smtClean="0"/>
              <a:t>2022-12-09</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FC4F7A0E-C40B-440F-84DF-F4B3BBAA0B90}" type="slidenum">
              <a:rPr lang="ko-KR" altLang="en-US" smtClean="0"/>
              <a:t>‹#›</a:t>
            </a:fld>
            <a:endParaRPr lang="ko-KR" altLang="en-US"/>
          </a:p>
        </p:txBody>
      </p:sp>
    </p:spTree>
    <p:extLst>
      <p:ext uri="{BB962C8B-B14F-4D97-AF65-F5344CB8AC3E}">
        <p14:creationId xmlns:p14="http://schemas.microsoft.com/office/powerpoint/2010/main" val="7447002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10" Type="http://schemas.openxmlformats.org/officeDocument/2006/relationships/image" Target="../media/image2.png"/><Relationship Id="rId4" Type="http://schemas.openxmlformats.org/officeDocument/2006/relationships/slideLayout" Target="../slideLayouts/slideLayout15.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제목 개체 틀 1"/>
          <p:cNvSpPr>
            <a:spLocks noGrp="1"/>
          </p:cNvSpPr>
          <p:nvPr>
            <p:ph type="title"/>
          </p:nvPr>
        </p:nvSpPr>
        <p:spPr>
          <a:xfrm>
            <a:off x="471488" y="487363"/>
            <a:ext cx="5915025" cy="1766887"/>
          </a:xfrm>
          <a:prstGeom prst="rect">
            <a:avLst/>
          </a:prstGeom>
        </p:spPr>
        <p:txBody>
          <a:bodyPr vert="horz" lIns="91440" tIns="45720" rIns="91440" bIns="45720" rtlCol="0" anchor="ctr">
            <a:normAutofit/>
          </a:bodyPr>
          <a:lstStyle/>
          <a:p>
            <a:r>
              <a:rPr lang="ko-KR" altLang="en-US"/>
              <a:t>마스터 제목 스타일 편집</a:t>
            </a:r>
          </a:p>
        </p:txBody>
      </p:sp>
      <p:sp>
        <p:nvSpPr>
          <p:cNvPr id="3" name="텍스트 개체 틀 2"/>
          <p:cNvSpPr>
            <a:spLocks noGrp="1"/>
          </p:cNvSpPr>
          <p:nvPr>
            <p:ph type="body" idx="1"/>
          </p:nvPr>
        </p:nvSpPr>
        <p:spPr>
          <a:xfrm>
            <a:off x="471488" y="2433638"/>
            <a:ext cx="5915025" cy="5802312"/>
          </a:xfrm>
          <a:prstGeom prst="rect">
            <a:avLst/>
          </a:prstGeom>
        </p:spPr>
        <p:txBody>
          <a:bodyPr vert="horz" lIns="91440" tIns="45720" rIns="91440" bIns="45720" rtlCol="0">
            <a:normAutofit/>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2"/>
          </p:nvPr>
        </p:nvSpPr>
        <p:spPr>
          <a:xfrm>
            <a:off x="471488" y="8475663"/>
            <a:ext cx="1543050" cy="485775"/>
          </a:xfrm>
          <a:prstGeom prst="rect">
            <a:avLst/>
          </a:prstGeom>
        </p:spPr>
        <p:txBody>
          <a:bodyPr vert="horz" lIns="91440" tIns="45720" rIns="91440" bIns="45720" rtlCol="0" anchor="ctr"/>
          <a:lstStyle>
            <a:lvl1pPr algn="l">
              <a:defRPr sz="1200">
                <a:solidFill>
                  <a:schemeClr val="tx1">
                    <a:tint val="75000"/>
                  </a:schemeClr>
                </a:solidFill>
              </a:defRPr>
            </a:lvl1pPr>
          </a:lstStyle>
          <a:p>
            <a:fld id="{CF8D7C43-34C6-4758-9933-54C705783F8F}" type="datetimeFigureOut">
              <a:rPr lang="ko-KR" altLang="en-US" smtClean="0"/>
              <a:t>2022-12-09</a:t>
            </a:fld>
            <a:endParaRPr lang="ko-KR" altLang="en-US"/>
          </a:p>
        </p:txBody>
      </p:sp>
      <p:sp>
        <p:nvSpPr>
          <p:cNvPr id="5" name="바닥글 개체 틀 4"/>
          <p:cNvSpPr>
            <a:spLocks noGrp="1"/>
          </p:cNvSpPr>
          <p:nvPr>
            <p:ph type="ftr" sz="quarter" idx="3"/>
          </p:nvPr>
        </p:nvSpPr>
        <p:spPr>
          <a:xfrm>
            <a:off x="2271713" y="8475663"/>
            <a:ext cx="2314575" cy="4857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p:cNvSpPr>
            <a:spLocks noGrp="1"/>
          </p:cNvSpPr>
          <p:nvPr>
            <p:ph type="sldNum" sz="quarter" idx="4"/>
          </p:nvPr>
        </p:nvSpPr>
        <p:spPr>
          <a:xfrm>
            <a:off x="4843463" y="8475663"/>
            <a:ext cx="1543050" cy="485775"/>
          </a:xfrm>
          <a:prstGeom prst="rect">
            <a:avLst/>
          </a:prstGeom>
        </p:spPr>
        <p:txBody>
          <a:bodyPr vert="horz" lIns="91440" tIns="45720" rIns="91440" bIns="45720" rtlCol="0" anchor="ctr"/>
          <a:lstStyle>
            <a:lvl1pPr algn="r">
              <a:defRPr sz="1200">
                <a:solidFill>
                  <a:schemeClr val="tx1">
                    <a:tint val="75000"/>
                  </a:schemeClr>
                </a:solidFill>
              </a:defRPr>
            </a:lvl1pPr>
          </a:lstStyle>
          <a:p>
            <a:fld id="{FC4F7A0E-C40B-440F-84DF-F4B3BBAA0B90}" type="slidenum">
              <a:rPr lang="ko-KR" altLang="en-US" smtClean="0"/>
              <a:t>‹#›</a:t>
            </a:fld>
            <a:endParaRPr lang="ko-KR" altLang="en-US"/>
          </a:p>
        </p:txBody>
      </p:sp>
    </p:spTree>
    <p:extLst>
      <p:ext uri="{BB962C8B-B14F-4D97-AF65-F5344CB8AC3E}">
        <p14:creationId xmlns:p14="http://schemas.microsoft.com/office/powerpoint/2010/main" val="2843457832"/>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290" name="텍스트 개체 틀 2"/>
          <p:cNvSpPr>
            <a:spLocks noGrp="1"/>
          </p:cNvSpPr>
          <p:nvPr>
            <p:ph type="body" idx="1"/>
          </p:nvPr>
        </p:nvSpPr>
        <p:spPr bwMode="auto">
          <a:xfrm>
            <a:off x="342900" y="1116016"/>
            <a:ext cx="6172200" cy="7051675"/>
          </a:xfrm>
          <a:prstGeom prst="rect">
            <a:avLst/>
          </a:prstGeom>
          <a:noFill/>
          <a:ln w="9525">
            <a:noFill/>
            <a:miter lim="800000"/>
            <a:headEnd/>
            <a:tailEnd/>
          </a:ln>
        </p:spPr>
        <p:txBody>
          <a:bodyPr vert="horz" wrap="square" lIns="91429" tIns="45715" rIns="91429" bIns="45715" numCol="1" anchor="t" anchorCtr="0" compatLnSpc="1">
            <a:prstTxWarp prst="textNoShape">
              <a:avLst/>
            </a:prstTxWarp>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6" name="슬라이드 번호 개체 틀 5"/>
          <p:cNvSpPr>
            <a:spLocks noGrp="1"/>
          </p:cNvSpPr>
          <p:nvPr>
            <p:ph type="sldNum" sz="quarter" idx="4"/>
          </p:nvPr>
        </p:nvSpPr>
        <p:spPr>
          <a:xfrm>
            <a:off x="4963366" y="8653463"/>
            <a:ext cx="1600200" cy="487362"/>
          </a:xfrm>
          <a:prstGeom prst="rect">
            <a:avLst/>
          </a:prstGeom>
        </p:spPr>
        <p:txBody>
          <a:bodyPr vert="horz" lIns="91429" tIns="45715" rIns="91429" bIns="45715" rtlCol="0" anchor="ctr"/>
          <a:lstStyle>
            <a:lvl1pPr algn="r" fontAlgn="auto">
              <a:spcBef>
                <a:spcPts val="0"/>
              </a:spcBef>
              <a:spcAft>
                <a:spcPts val="0"/>
              </a:spcAft>
              <a:defRPr kumimoji="0" sz="1200">
                <a:solidFill>
                  <a:schemeClr val="tx1">
                    <a:tint val="75000"/>
                  </a:schemeClr>
                </a:solidFill>
                <a:latin typeface="나눔바른고딕" pitchFamily="50" charset="-127"/>
                <a:ea typeface="나눔바른고딕" pitchFamily="50" charset="-127"/>
              </a:defRPr>
            </a:lvl1pPr>
          </a:lstStyle>
          <a:p>
            <a:pPr>
              <a:defRPr/>
            </a:pPr>
            <a:r>
              <a:rPr lang="en-US" altLang="ko-KR" dirty="0"/>
              <a:t>p.</a:t>
            </a:r>
            <a:fld id="{A370FAE9-0288-4C27-9A98-4EA0C8584E5F}" type="slidenum">
              <a:rPr lang="ko-KR" altLang="en-US" smtClean="0"/>
              <a:pPr>
                <a:defRPr/>
              </a:pPr>
              <a:t>‹#›</a:t>
            </a:fld>
            <a:endParaRPr lang="ko-KR" altLang="en-US" dirty="0"/>
          </a:p>
        </p:txBody>
      </p:sp>
      <p:pic>
        <p:nvPicPr>
          <p:cNvPr id="12" name="그림 11" descr="01.png"/>
          <p:cNvPicPr>
            <a:picLocks noChangeAspect="1"/>
          </p:cNvPicPr>
          <p:nvPr/>
        </p:nvPicPr>
        <p:blipFill>
          <a:blip r:embed="rId9" cstate="print"/>
          <a:stretch>
            <a:fillRect/>
          </a:stretch>
        </p:blipFill>
        <p:spPr>
          <a:xfrm>
            <a:off x="0" y="8631922"/>
            <a:ext cx="6858000" cy="116143"/>
          </a:xfrm>
          <a:prstGeom prst="rect">
            <a:avLst/>
          </a:prstGeom>
        </p:spPr>
      </p:pic>
      <p:pic>
        <p:nvPicPr>
          <p:cNvPr id="4" name="그림 3"/>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342900" y="8725871"/>
            <a:ext cx="1069876" cy="345121"/>
          </a:xfrm>
          <a:prstGeom prst="rect">
            <a:avLst/>
          </a:prstGeom>
        </p:spPr>
      </p:pic>
    </p:spTree>
  </p:cSld>
  <p:clrMap bg1="lt1" tx1="dk1" bg2="lt2" tx2="dk2" accent1="accent1" accent2="accent2" accent3="accent3" accent4="accent4" accent5="accent5" accent6="accent6" hlink="hlink" folHlink="folHlink"/>
  <p:sldLayoutIdLst>
    <p:sldLayoutId id="2147483669" r:id="rId1"/>
    <p:sldLayoutId id="2147483697" r:id="rId2"/>
    <p:sldLayoutId id="2147483668" r:id="rId3"/>
    <p:sldLayoutId id="2147483672" r:id="rId4"/>
    <p:sldLayoutId id="2147483673" r:id="rId5"/>
    <p:sldLayoutId id="2147483674" r:id="rId6"/>
    <p:sldLayoutId id="2147483700" r:id="rId7"/>
  </p:sldLayoutIdLst>
  <p:timing>
    <p:tnLst>
      <p:par>
        <p:cTn id="1" dur="indefinite" restart="never" nodeType="tmRoot"/>
      </p:par>
    </p:tnLst>
  </p:timing>
  <p:hf hdr="0" dt="0"/>
  <p:txStyles>
    <p:titleStyle>
      <a:lvl1pPr algn="r" rtl="0" eaLnBrk="0" fontAlgn="base" latinLnBrk="1" hangingPunct="0">
        <a:spcBef>
          <a:spcPct val="0"/>
        </a:spcBef>
        <a:spcAft>
          <a:spcPct val="0"/>
        </a:spcAft>
        <a:defRPr sz="1600" b="1" kern="1200">
          <a:solidFill>
            <a:schemeClr val="bg1"/>
          </a:solidFill>
          <a:latin typeface="+mj-lt"/>
          <a:ea typeface="+mj-ea"/>
          <a:cs typeface="+mj-cs"/>
        </a:defRPr>
      </a:lvl1pPr>
      <a:lvl2pPr algn="r" rtl="0" eaLnBrk="0" fontAlgn="base" latinLnBrk="1" hangingPunct="0">
        <a:spcBef>
          <a:spcPct val="0"/>
        </a:spcBef>
        <a:spcAft>
          <a:spcPct val="0"/>
        </a:spcAft>
        <a:defRPr sz="1600" b="1">
          <a:solidFill>
            <a:schemeClr val="bg1"/>
          </a:solidFill>
          <a:latin typeface="맑은 고딕" pitchFamily="50" charset="-127"/>
          <a:ea typeface="맑은 고딕" pitchFamily="50" charset="-127"/>
        </a:defRPr>
      </a:lvl2pPr>
      <a:lvl3pPr algn="r" rtl="0" eaLnBrk="0" fontAlgn="base" latinLnBrk="1" hangingPunct="0">
        <a:spcBef>
          <a:spcPct val="0"/>
        </a:spcBef>
        <a:spcAft>
          <a:spcPct val="0"/>
        </a:spcAft>
        <a:defRPr sz="1600" b="1">
          <a:solidFill>
            <a:schemeClr val="bg1"/>
          </a:solidFill>
          <a:latin typeface="맑은 고딕" pitchFamily="50" charset="-127"/>
          <a:ea typeface="맑은 고딕" pitchFamily="50" charset="-127"/>
        </a:defRPr>
      </a:lvl3pPr>
      <a:lvl4pPr algn="r" rtl="0" eaLnBrk="0" fontAlgn="base" latinLnBrk="1" hangingPunct="0">
        <a:spcBef>
          <a:spcPct val="0"/>
        </a:spcBef>
        <a:spcAft>
          <a:spcPct val="0"/>
        </a:spcAft>
        <a:defRPr sz="1600" b="1">
          <a:solidFill>
            <a:schemeClr val="bg1"/>
          </a:solidFill>
          <a:latin typeface="맑은 고딕" pitchFamily="50" charset="-127"/>
          <a:ea typeface="맑은 고딕" pitchFamily="50" charset="-127"/>
        </a:defRPr>
      </a:lvl4pPr>
      <a:lvl5pPr algn="r" rtl="0" eaLnBrk="0" fontAlgn="base" latinLnBrk="1" hangingPunct="0">
        <a:spcBef>
          <a:spcPct val="0"/>
        </a:spcBef>
        <a:spcAft>
          <a:spcPct val="0"/>
        </a:spcAft>
        <a:defRPr sz="1600" b="1">
          <a:solidFill>
            <a:schemeClr val="bg1"/>
          </a:solidFill>
          <a:latin typeface="맑은 고딕" pitchFamily="50" charset="-127"/>
          <a:ea typeface="맑은 고딕" pitchFamily="50" charset="-127"/>
        </a:defRPr>
      </a:lvl5pPr>
      <a:lvl6pPr marL="457145" algn="r" rtl="0" fontAlgn="base" latinLnBrk="1">
        <a:spcBef>
          <a:spcPct val="0"/>
        </a:spcBef>
        <a:spcAft>
          <a:spcPct val="0"/>
        </a:spcAft>
        <a:defRPr sz="1600" b="1">
          <a:solidFill>
            <a:schemeClr val="bg1"/>
          </a:solidFill>
          <a:latin typeface="맑은 고딕" pitchFamily="50" charset="-127"/>
          <a:ea typeface="맑은 고딕" pitchFamily="50" charset="-127"/>
        </a:defRPr>
      </a:lvl6pPr>
      <a:lvl7pPr marL="914290" algn="r" rtl="0" fontAlgn="base" latinLnBrk="1">
        <a:spcBef>
          <a:spcPct val="0"/>
        </a:spcBef>
        <a:spcAft>
          <a:spcPct val="0"/>
        </a:spcAft>
        <a:defRPr sz="1600" b="1">
          <a:solidFill>
            <a:schemeClr val="bg1"/>
          </a:solidFill>
          <a:latin typeface="맑은 고딕" pitchFamily="50" charset="-127"/>
          <a:ea typeface="맑은 고딕" pitchFamily="50" charset="-127"/>
        </a:defRPr>
      </a:lvl7pPr>
      <a:lvl8pPr marL="1371435" algn="r" rtl="0" fontAlgn="base" latinLnBrk="1">
        <a:spcBef>
          <a:spcPct val="0"/>
        </a:spcBef>
        <a:spcAft>
          <a:spcPct val="0"/>
        </a:spcAft>
        <a:defRPr sz="1600" b="1">
          <a:solidFill>
            <a:schemeClr val="bg1"/>
          </a:solidFill>
          <a:latin typeface="맑은 고딕" pitchFamily="50" charset="-127"/>
          <a:ea typeface="맑은 고딕" pitchFamily="50" charset="-127"/>
        </a:defRPr>
      </a:lvl8pPr>
      <a:lvl9pPr marL="1828581" algn="r" rtl="0" fontAlgn="base" latinLnBrk="1">
        <a:spcBef>
          <a:spcPct val="0"/>
        </a:spcBef>
        <a:spcAft>
          <a:spcPct val="0"/>
        </a:spcAft>
        <a:defRPr sz="1600" b="1">
          <a:solidFill>
            <a:schemeClr val="bg1"/>
          </a:solidFill>
          <a:latin typeface="맑은 고딕" pitchFamily="50" charset="-127"/>
          <a:ea typeface="맑은 고딕" pitchFamily="50" charset="-127"/>
        </a:defRPr>
      </a:lvl9pPr>
    </p:titleStyle>
    <p:bodyStyle>
      <a:lvl1pPr marL="342859" indent="-342859" algn="l" rtl="0" eaLnBrk="0" fontAlgn="base" latinLnBrk="1" hangingPunct="0">
        <a:spcBef>
          <a:spcPct val="20000"/>
        </a:spcBef>
        <a:spcAft>
          <a:spcPct val="0"/>
        </a:spcAft>
        <a:buFont typeface="Arial" pitchFamily="34" charset="0"/>
        <a:buChar char="•"/>
        <a:defRPr sz="2400" kern="1200">
          <a:solidFill>
            <a:schemeClr val="tx1"/>
          </a:solidFill>
          <a:latin typeface="+mn-lt"/>
          <a:ea typeface="+mn-ea"/>
          <a:cs typeface="+mn-cs"/>
        </a:defRPr>
      </a:lvl1pPr>
      <a:lvl2pPr marL="742861" indent="-285716" algn="l" rtl="0" eaLnBrk="0" fontAlgn="base" latinLnBrk="1" hangingPunct="0">
        <a:spcBef>
          <a:spcPct val="20000"/>
        </a:spcBef>
        <a:spcAft>
          <a:spcPct val="0"/>
        </a:spcAft>
        <a:buFont typeface="Arial" pitchFamily="34" charset="0"/>
        <a:buChar char="–"/>
        <a:defRPr sz="2000" kern="1200">
          <a:solidFill>
            <a:schemeClr val="tx1"/>
          </a:solidFill>
          <a:latin typeface="+mn-lt"/>
          <a:ea typeface="+mn-ea"/>
          <a:cs typeface="+mn-cs"/>
        </a:defRPr>
      </a:lvl2pPr>
      <a:lvl3pPr marL="1142863" indent="-228573" algn="l" rtl="0" eaLnBrk="0" fontAlgn="base" latinLnBrk="1" hangingPunct="0">
        <a:spcBef>
          <a:spcPct val="20000"/>
        </a:spcBef>
        <a:spcAft>
          <a:spcPct val="0"/>
        </a:spcAft>
        <a:buFont typeface="Arial" pitchFamily="34" charset="0"/>
        <a:buChar char="•"/>
        <a:defRPr kern="1200">
          <a:solidFill>
            <a:schemeClr val="tx1"/>
          </a:solidFill>
          <a:latin typeface="+mn-lt"/>
          <a:ea typeface="+mn-ea"/>
          <a:cs typeface="+mn-cs"/>
        </a:defRPr>
      </a:lvl3pPr>
      <a:lvl4pPr marL="1600008" indent="-228573" algn="l" rtl="0" eaLnBrk="0" fontAlgn="base" latinLnBrk="1" hangingPunct="0">
        <a:spcBef>
          <a:spcPct val="20000"/>
        </a:spcBef>
        <a:spcAft>
          <a:spcPct val="0"/>
        </a:spcAft>
        <a:buFont typeface="Arial" pitchFamily="34" charset="0"/>
        <a:buChar char="–"/>
        <a:defRPr sz="1600" kern="1200">
          <a:solidFill>
            <a:schemeClr val="tx1"/>
          </a:solidFill>
          <a:latin typeface="+mn-lt"/>
          <a:ea typeface="+mn-ea"/>
          <a:cs typeface="+mn-cs"/>
        </a:defRPr>
      </a:lvl4pPr>
      <a:lvl5pPr marL="2057153" indent="-228573" algn="l" rtl="0" eaLnBrk="0" fontAlgn="base" latinLnBrk="1" hangingPunct="0">
        <a:spcBef>
          <a:spcPct val="20000"/>
        </a:spcBef>
        <a:spcAft>
          <a:spcPct val="0"/>
        </a:spcAft>
        <a:buFont typeface="Arial" pitchFamily="34" charset="0"/>
        <a:buChar char="»"/>
        <a:defRPr sz="1400" kern="1200">
          <a:solidFill>
            <a:schemeClr val="tx1"/>
          </a:solidFill>
          <a:latin typeface="+mn-lt"/>
          <a:ea typeface="+mn-ea"/>
          <a:cs typeface="+mn-cs"/>
        </a:defRPr>
      </a:lvl5pPr>
      <a:lvl6pPr marL="2514298" indent="-228573" algn="l" defTabSz="91429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443" indent="-228573" algn="l" defTabSz="91429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8589" indent="-228573" algn="l" defTabSz="91429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5734" indent="-228573" algn="l" defTabSz="91429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290" rtl="0" eaLnBrk="1" latinLnBrk="1" hangingPunct="1">
        <a:defRPr sz="1800" kern="1200">
          <a:solidFill>
            <a:schemeClr val="tx1"/>
          </a:solidFill>
          <a:latin typeface="+mn-lt"/>
          <a:ea typeface="+mn-ea"/>
          <a:cs typeface="+mn-cs"/>
        </a:defRPr>
      </a:lvl1pPr>
      <a:lvl2pPr marL="457145" algn="l" defTabSz="914290" rtl="0" eaLnBrk="1" latinLnBrk="1" hangingPunct="1">
        <a:defRPr sz="1800" kern="1200">
          <a:solidFill>
            <a:schemeClr val="tx1"/>
          </a:solidFill>
          <a:latin typeface="+mn-lt"/>
          <a:ea typeface="+mn-ea"/>
          <a:cs typeface="+mn-cs"/>
        </a:defRPr>
      </a:lvl2pPr>
      <a:lvl3pPr marL="914290" algn="l" defTabSz="914290" rtl="0" eaLnBrk="1" latinLnBrk="1" hangingPunct="1">
        <a:defRPr sz="1800" kern="1200">
          <a:solidFill>
            <a:schemeClr val="tx1"/>
          </a:solidFill>
          <a:latin typeface="+mn-lt"/>
          <a:ea typeface="+mn-ea"/>
          <a:cs typeface="+mn-cs"/>
        </a:defRPr>
      </a:lvl3pPr>
      <a:lvl4pPr marL="1371435" algn="l" defTabSz="914290" rtl="0" eaLnBrk="1" latinLnBrk="1" hangingPunct="1">
        <a:defRPr sz="1800" kern="1200">
          <a:solidFill>
            <a:schemeClr val="tx1"/>
          </a:solidFill>
          <a:latin typeface="+mn-lt"/>
          <a:ea typeface="+mn-ea"/>
          <a:cs typeface="+mn-cs"/>
        </a:defRPr>
      </a:lvl4pPr>
      <a:lvl5pPr marL="1828581" algn="l" defTabSz="914290" rtl="0" eaLnBrk="1" latinLnBrk="1" hangingPunct="1">
        <a:defRPr sz="1800" kern="1200">
          <a:solidFill>
            <a:schemeClr val="tx1"/>
          </a:solidFill>
          <a:latin typeface="+mn-lt"/>
          <a:ea typeface="+mn-ea"/>
          <a:cs typeface="+mn-cs"/>
        </a:defRPr>
      </a:lvl5pPr>
      <a:lvl6pPr marL="2285726" algn="l" defTabSz="914290" rtl="0" eaLnBrk="1" latinLnBrk="1" hangingPunct="1">
        <a:defRPr sz="1800" kern="1200">
          <a:solidFill>
            <a:schemeClr val="tx1"/>
          </a:solidFill>
          <a:latin typeface="+mn-lt"/>
          <a:ea typeface="+mn-ea"/>
          <a:cs typeface="+mn-cs"/>
        </a:defRPr>
      </a:lvl6pPr>
      <a:lvl7pPr marL="2742871" algn="l" defTabSz="914290" rtl="0" eaLnBrk="1" latinLnBrk="1" hangingPunct="1">
        <a:defRPr sz="1800" kern="1200">
          <a:solidFill>
            <a:schemeClr val="tx1"/>
          </a:solidFill>
          <a:latin typeface="+mn-lt"/>
          <a:ea typeface="+mn-ea"/>
          <a:cs typeface="+mn-cs"/>
        </a:defRPr>
      </a:lvl7pPr>
      <a:lvl8pPr marL="3200016" algn="l" defTabSz="914290" rtl="0" eaLnBrk="1" latinLnBrk="1" hangingPunct="1">
        <a:defRPr sz="1800" kern="1200">
          <a:solidFill>
            <a:schemeClr val="tx1"/>
          </a:solidFill>
          <a:latin typeface="+mn-lt"/>
          <a:ea typeface="+mn-ea"/>
          <a:cs typeface="+mn-cs"/>
        </a:defRPr>
      </a:lvl8pPr>
      <a:lvl9pPr marL="3657161" algn="l" defTabSz="91429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5.xml"/><Relationship Id="rId5" Type="http://schemas.openxmlformats.org/officeDocument/2006/relationships/image" Target="../media/image18.png"/><Relationship Id="rId4" Type="http://schemas.openxmlformats.org/officeDocument/2006/relationships/image" Target="../media/image17.JPG"/></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26.JPG"/><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28.JPG"/><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G"/><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그림 5"/>
          <p:cNvPicPr>
            <a:picLocks noChangeAspect="1"/>
          </p:cNvPicPr>
          <p:nvPr/>
        </p:nvPicPr>
        <p:blipFill>
          <a:blip r:embed="rId2"/>
          <a:stretch>
            <a:fillRect/>
          </a:stretch>
        </p:blipFill>
        <p:spPr>
          <a:xfrm>
            <a:off x="0" y="0"/>
            <a:ext cx="6858000" cy="9144000"/>
          </a:xfrm>
          <a:prstGeom prst="rect">
            <a:avLst/>
          </a:prstGeom>
        </p:spPr>
      </p:pic>
      <p:pic>
        <p:nvPicPr>
          <p:cNvPr id="7" name="그림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6858000" cy="4450556"/>
          </a:xfrm>
          <a:prstGeom prst="rect">
            <a:avLst/>
          </a:prstGeom>
        </p:spPr>
      </p:pic>
      <p:sp>
        <p:nvSpPr>
          <p:cNvPr id="4" name="TextBox 3"/>
          <p:cNvSpPr txBox="1"/>
          <p:nvPr/>
        </p:nvSpPr>
        <p:spPr>
          <a:xfrm>
            <a:off x="1196752" y="3635896"/>
            <a:ext cx="4774064" cy="2400657"/>
          </a:xfrm>
          <a:prstGeom prst="rect">
            <a:avLst/>
          </a:prstGeom>
          <a:noFill/>
        </p:spPr>
        <p:txBody>
          <a:bodyPr wrap="none" rtlCol="0">
            <a:spAutoFit/>
          </a:bodyPr>
          <a:lstStyle/>
          <a:p>
            <a:pPr algn="ctr"/>
            <a:r>
              <a:rPr lang="ko-KR" altLang="en-US" sz="5400" b="1" spc="300" dirty="0" smtClean="0">
                <a:solidFill>
                  <a:schemeClr val="accent1">
                    <a:lumMod val="50000"/>
                  </a:schemeClr>
                </a:solidFill>
                <a:effectLst>
                  <a:outerShdw blurRad="38100" dist="38100" dir="2700000" algn="tl">
                    <a:srgbClr val="000000">
                      <a:alpha val="43137"/>
                    </a:srgbClr>
                  </a:outerShdw>
                </a:effectLst>
                <a:latin typeface="나눔바른고딕" panose="020B0603020101020101" pitchFamily="50" charset="-127"/>
                <a:ea typeface="나눔바른고딕" panose="020B0603020101020101" pitchFamily="50" charset="-127"/>
              </a:rPr>
              <a:t>사회적농업포털</a:t>
            </a:r>
            <a:endParaRPr lang="en-US" altLang="ko-KR" sz="5400" b="1" spc="300" dirty="0" smtClean="0">
              <a:solidFill>
                <a:schemeClr val="accent1">
                  <a:lumMod val="50000"/>
                </a:schemeClr>
              </a:solidFill>
              <a:effectLst>
                <a:outerShdw blurRad="38100" dist="38100" dir="2700000" algn="tl">
                  <a:srgbClr val="000000">
                    <a:alpha val="43137"/>
                  </a:srgbClr>
                </a:outerShdw>
              </a:effectLst>
              <a:latin typeface="나눔바른고딕" panose="020B0603020101020101" pitchFamily="50" charset="-127"/>
              <a:ea typeface="나눔바른고딕" panose="020B0603020101020101" pitchFamily="50" charset="-127"/>
            </a:endParaRPr>
          </a:p>
          <a:p>
            <a:pPr algn="ctr"/>
            <a:r>
              <a:rPr lang="ko-KR" altLang="en-US" sz="5400" b="1" spc="300" dirty="0" smtClean="0">
                <a:effectLst>
                  <a:outerShdw blurRad="38100" dist="38100" dir="2700000" algn="tl">
                    <a:srgbClr val="000000">
                      <a:alpha val="43137"/>
                    </a:srgbClr>
                  </a:outerShdw>
                </a:effectLst>
                <a:latin typeface="나눔바른고딕" panose="020B0603020101020101" pitchFamily="50" charset="-127"/>
                <a:ea typeface="나눔바른고딕" panose="020B0603020101020101" pitchFamily="50" charset="-127"/>
              </a:rPr>
              <a:t>사용자설명서</a:t>
            </a:r>
            <a:endParaRPr lang="en-US" altLang="ko-KR" sz="5400" b="1" spc="300" dirty="0" smtClean="0">
              <a:effectLst>
                <a:outerShdw blurRad="38100" dist="38100" dir="2700000" algn="tl">
                  <a:srgbClr val="000000">
                    <a:alpha val="43137"/>
                  </a:srgbClr>
                </a:outerShdw>
              </a:effectLst>
              <a:latin typeface="나눔바른고딕" panose="020B0603020101020101" pitchFamily="50" charset="-127"/>
              <a:ea typeface="나눔바른고딕" panose="020B0603020101020101" pitchFamily="50" charset="-127"/>
            </a:endParaRPr>
          </a:p>
          <a:p>
            <a:pPr algn="ctr">
              <a:lnSpc>
                <a:spcPct val="150000"/>
              </a:lnSpc>
            </a:pPr>
            <a:r>
              <a:rPr lang="en-US" altLang="ko-KR" sz="2800" b="1" spc="300" dirty="0" smtClean="0">
                <a:solidFill>
                  <a:schemeClr val="accent6">
                    <a:lumMod val="75000"/>
                  </a:schemeClr>
                </a:solidFill>
                <a:latin typeface="+mn-ea"/>
              </a:rPr>
              <a:t>(</a:t>
            </a:r>
            <a:r>
              <a:rPr lang="ko-KR" altLang="en-US" sz="2800" b="1" spc="300" dirty="0">
                <a:solidFill>
                  <a:schemeClr val="accent6">
                    <a:lumMod val="75000"/>
                  </a:schemeClr>
                </a:solidFill>
                <a:latin typeface="+mn-ea"/>
              </a:rPr>
              <a:t>사용자</a:t>
            </a:r>
            <a:r>
              <a:rPr lang="en-US" altLang="ko-KR" sz="2800" b="1" spc="300" dirty="0">
                <a:solidFill>
                  <a:schemeClr val="accent6">
                    <a:lumMod val="75000"/>
                  </a:schemeClr>
                </a:solidFill>
                <a:latin typeface="+mn-ea"/>
              </a:rPr>
              <a:t>)</a:t>
            </a:r>
            <a:endParaRPr lang="ko-KR" altLang="en-US" sz="2800" b="1" spc="300" dirty="0">
              <a:solidFill>
                <a:schemeClr val="accent6">
                  <a:lumMod val="75000"/>
                </a:schemeClr>
              </a:solidFill>
              <a:latin typeface="+mn-ea"/>
            </a:endParaRPr>
          </a:p>
        </p:txBody>
      </p:sp>
    </p:spTree>
    <p:extLst>
      <p:ext uri="{BB962C8B-B14F-4D97-AF65-F5344CB8AC3E}">
        <p14:creationId xmlns:p14="http://schemas.microsoft.com/office/powerpoint/2010/main" val="19059587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그림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25654" y="1663359"/>
            <a:ext cx="5066432" cy="2564980"/>
          </a:xfrm>
          <a:prstGeom prst="rect">
            <a:avLst/>
          </a:prstGeom>
          <a:ln>
            <a:solidFill>
              <a:schemeClr val="bg1">
                <a:lumMod val="85000"/>
              </a:schemeClr>
            </a:solidFill>
          </a:ln>
        </p:spPr>
      </p:pic>
      <p:sp>
        <p:nvSpPr>
          <p:cNvPr id="2" name="내용 개체 틀 1"/>
          <p:cNvSpPr>
            <a:spLocks noGrp="1"/>
          </p:cNvSpPr>
          <p:nvPr>
            <p:ph idx="1"/>
          </p:nvPr>
        </p:nvSpPr>
        <p:spPr/>
        <p:txBody>
          <a:bodyPr/>
          <a:lstStyle/>
          <a:p>
            <a:pPr indent="0">
              <a:buNone/>
            </a:pPr>
            <a:r>
              <a:rPr lang="en-US" altLang="ko-KR" dirty="0" smtClean="0"/>
              <a:t>2) </a:t>
            </a:r>
            <a:r>
              <a:rPr lang="ko-KR" altLang="en-US" dirty="0" smtClean="0"/>
              <a:t>회원가입 및 </a:t>
            </a:r>
            <a:r>
              <a:rPr lang="ko-KR" altLang="en-US" dirty="0" err="1" smtClean="0"/>
              <a:t>권한신청</a:t>
            </a:r>
            <a:r>
              <a:rPr lang="ko-KR" altLang="en-US" dirty="0" smtClean="0"/>
              <a:t> </a:t>
            </a:r>
            <a:r>
              <a:rPr lang="en-US" altLang="ko-KR" dirty="0" smtClean="0"/>
              <a:t>– </a:t>
            </a:r>
            <a:r>
              <a:rPr lang="ko-KR" altLang="en-US" dirty="0" smtClean="0"/>
              <a:t>완료 및 대기</a:t>
            </a:r>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marL="174604" lvl="4" indent="0">
              <a:buNone/>
            </a:pPr>
            <a:endParaRPr lang="en-US" altLang="ko-KR" dirty="0"/>
          </a:p>
        </p:txBody>
      </p:sp>
      <p:sp>
        <p:nvSpPr>
          <p:cNvPr id="3" name="제목 2"/>
          <p:cNvSpPr>
            <a:spLocks noGrp="1"/>
          </p:cNvSpPr>
          <p:nvPr>
            <p:ph type="title"/>
          </p:nvPr>
        </p:nvSpPr>
        <p:spPr/>
        <p:txBody>
          <a:bodyPr/>
          <a:lstStyle/>
          <a:p>
            <a:r>
              <a:rPr lang="en-US" altLang="ko-KR" dirty="0"/>
              <a:t>2. </a:t>
            </a:r>
            <a:r>
              <a:rPr lang="ko-KR" altLang="en-US" dirty="0"/>
              <a:t>회원가입 및 로그인</a:t>
            </a:r>
          </a:p>
        </p:txBody>
      </p:sp>
      <p:sp>
        <p:nvSpPr>
          <p:cNvPr id="38" name="직사각형 37"/>
          <p:cNvSpPr/>
          <p:nvPr/>
        </p:nvSpPr>
        <p:spPr>
          <a:xfrm>
            <a:off x="734598" y="1666843"/>
            <a:ext cx="5544616" cy="2561496"/>
          </a:xfrm>
          <a:prstGeom prst="rect">
            <a:avLst/>
          </a:prstGeom>
          <a:noFill/>
          <a:ln w="127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b="1" dirty="0"/>
          </a:p>
        </p:txBody>
      </p:sp>
      <p:sp>
        <p:nvSpPr>
          <p:cNvPr id="9" name="타원 8"/>
          <p:cNvSpPr/>
          <p:nvPr/>
        </p:nvSpPr>
        <p:spPr>
          <a:xfrm>
            <a:off x="636718" y="1555834"/>
            <a:ext cx="216000" cy="216000"/>
          </a:xfrm>
          <a:prstGeom prst="ellipse">
            <a:avLst/>
          </a:prstGeom>
          <a:solidFill>
            <a:schemeClr val="accent1"/>
          </a:solidFill>
          <a:ln w="12700" cmpd="sng">
            <a:solidFill>
              <a:schemeClr val="accent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b="1" dirty="0">
                <a:solidFill>
                  <a:schemeClr val="bg1"/>
                </a:solidFill>
                <a:latin typeface="Rix고딕 B" panose="02020603020101020101" pitchFamily="18" charset="-127"/>
                <a:ea typeface="Rix고딕 B" panose="02020603020101020101" pitchFamily="18" charset="-127"/>
              </a:rPr>
              <a:t>1</a:t>
            </a:r>
            <a:endParaRPr lang="ko-KR" altLang="en-US" sz="1100" b="1" dirty="0">
              <a:solidFill>
                <a:schemeClr val="bg1"/>
              </a:solidFill>
              <a:latin typeface="Rix고딕 B" panose="02020603020101020101" pitchFamily="18" charset="-127"/>
              <a:ea typeface="Rix고딕 B" panose="02020603020101020101" pitchFamily="18" charset="-127"/>
            </a:endParaRPr>
          </a:p>
        </p:txBody>
      </p:sp>
      <p:sp>
        <p:nvSpPr>
          <p:cNvPr id="56" name="직사각형 55"/>
          <p:cNvSpPr/>
          <p:nvPr/>
        </p:nvSpPr>
        <p:spPr>
          <a:xfrm>
            <a:off x="548680" y="7177705"/>
            <a:ext cx="5760640" cy="1121809"/>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144000" tIns="144000" rIns="144000" bIns="144000" rtlCol="0" anchor="ctr">
            <a:spAutoFit/>
          </a:bodyPr>
          <a:lstStyle/>
          <a:p>
            <a:pPr marL="228600" indent="-228600">
              <a:lnSpc>
                <a:spcPct val="150000"/>
              </a:lnSpc>
              <a:buAutoNum type="arabicPeriod"/>
            </a:pPr>
            <a:r>
              <a:rPr lang="ko-KR" altLang="en-US" sz="900" dirty="0" err="1" smtClean="0">
                <a:solidFill>
                  <a:schemeClr val="tx1"/>
                </a:solidFill>
                <a:latin typeface="나눔고딕" panose="020D0604000000000000" pitchFamily="50" charset="-127"/>
                <a:ea typeface="나눔고딕" panose="020D0604000000000000" pitchFamily="50" charset="-127"/>
              </a:rPr>
              <a:t>권한신청</a:t>
            </a:r>
            <a:r>
              <a:rPr lang="ko-KR" altLang="en-US" sz="900" dirty="0" smtClean="0">
                <a:solidFill>
                  <a:schemeClr val="tx1"/>
                </a:solidFill>
                <a:latin typeface="나눔고딕" panose="020D0604000000000000" pitchFamily="50" charset="-127"/>
                <a:ea typeface="나눔고딕" panose="020D0604000000000000" pitchFamily="50" charset="-127"/>
              </a:rPr>
              <a:t> 완료 시 승인 대기 화면</a:t>
            </a:r>
            <a:endParaRPr lang="en-US" altLang="ko-KR" sz="900" dirty="0" smtClean="0">
              <a:solidFill>
                <a:schemeClr val="tx1"/>
              </a:solidFill>
              <a:latin typeface="나눔고딕" panose="020D0604000000000000" pitchFamily="50" charset="-127"/>
              <a:ea typeface="나눔고딕" panose="020D0604000000000000" pitchFamily="50" charset="-127"/>
            </a:endParaRPr>
          </a:p>
          <a:p>
            <a:pPr marL="228600" indent="-228600">
              <a:lnSpc>
                <a:spcPct val="150000"/>
              </a:lnSpc>
              <a:buAutoNum type="arabicPeriod"/>
            </a:pPr>
            <a:r>
              <a:rPr lang="ko-KR" altLang="en-US" sz="900" dirty="0" smtClean="0">
                <a:solidFill>
                  <a:schemeClr val="tx1"/>
                </a:solidFill>
                <a:latin typeface="나눔고딕" panose="020D0604000000000000" pitchFamily="50" charset="-127"/>
                <a:ea typeface="나눔고딕" panose="020D0604000000000000" pitchFamily="50" charset="-127"/>
              </a:rPr>
              <a:t>로그인 후 </a:t>
            </a:r>
            <a:r>
              <a:rPr lang="ko-KR" altLang="en-US" sz="900" dirty="0" err="1" smtClean="0">
                <a:solidFill>
                  <a:schemeClr val="tx1"/>
                </a:solidFill>
                <a:latin typeface="나눔고딕" panose="020D0604000000000000" pitchFamily="50" charset="-127"/>
                <a:ea typeface="나눔고딕" panose="020D0604000000000000" pitchFamily="50" charset="-127"/>
              </a:rPr>
              <a:t>승인대기</a:t>
            </a:r>
            <a:r>
              <a:rPr lang="ko-KR" altLang="en-US" sz="900" dirty="0">
                <a:solidFill>
                  <a:schemeClr val="tx1"/>
                </a:solidFill>
                <a:latin typeface="나눔고딕" panose="020D0604000000000000" pitchFamily="50" charset="-127"/>
                <a:ea typeface="나눔고딕" panose="020D0604000000000000" pitchFamily="50" charset="-127"/>
              </a:rPr>
              <a:t> </a:t>
            </a:r>
            <a:r>
              <a:rPr lang="ko-KR" altLang="en-US" sz="900" dirty="0" smtClean="0">
                <a:solidFill>
                  <a:schemeClr val="tx1"/>
                </a:solidFill>
                <a:latin typeface="나눔고딕" panose="020D0604000000000000" pitchFamily="50" charset="-127"/>
                <a:ea typeface="나눔고딕" panose="020D0604000000000000" pitchFamily="50" charset="-127"/>
              </a:rPr>
              <a:t>시 화면</a:t>
            </a:r>
            <a:endParaRPr lang="en-US" altLang="ko-KR" sz="900" dirty="0" smtClean="0">
              <a:solidFill>
                <a:schemeClr val="tx1"/>
              </a:solidFill>
              <a:latin typeface="나눔고딕" panose="020D0604000000000000" pitchFamily="50" charset="-127"/>
              <a:ea typeface="나눔고딕" panose="020D0604000000000000" pitchFamily="50" charset="-127"/>
            </a:endParaRPr>
          </a:p>
          <a:p>
            <a:pPr marL="228600" indent="-228600">
              <a:lnSpc>
                <a:spcPct val="150000"/>
              </a:lnSpc>
              <a:buFontTx/>
              <a:buAutoNum type="arabicPeriod"/>
            </a:pPr>
            <a:r>
              <a:rPr lang="ko-KR" altLang="en-US" sz="900" dirty="0" smtClean="0">
                <a:solidFill>
                  <a:schemeClr val="tx1"/>
                </a:solidFill>
                <a:latin typeface="나눔고딕" panose="020D0604000000000000" pitchFamily="50" charset="-127"/>
                <a:ea typeface="나눔고딕" panose="020D0604000000000000" pitchFamily="50" charset="-127"/>
              </a:rPr>
              <a:t>완료 </a:t>
            </a:r>
            <a:r>
              <a:rPr lang="ko-KR" altLang="en-US" sz="900" dirty="0">
                <a:solidFill>
                  <a:schemeClr val="tx1"/>
                </a:solidFill>
                <a:latin typeface="나눔고딕" panose="020D0604000000000000" pitchFamily="50" charset="-127"/>
                <a:ea typeface="나눔고딕" panose="020D0604000000000000" pitchFamily="50" charset="-127"/>
              </a:rPr>
              <a:t>후 로그인 시 </a:t>
            </a:r>
            <a:r>
              <a:rPr lang="ko-KR" altLang="en-US" sz="900" dirty="0" smtClean="0">
                <a:solidFill>
                  <a:schemeClr val="tx1"/>
                </a:solidFill>
                <a:latin typeface="나눔고딕" panose="020D0604000000000000" pitchFamily="50" charset="-127"/>
                <a:ea typeface="나눔고딕" panose="020D0604000000000000" pitchFamily="50" charset="-127"/>
              </a:rPr>
              <a:t>화면</a:t>
            </a:r>
            <a:endParaRPr lang="en-US" altLang="ko-KR" sz="900" dirty="0" smtClean="0">
              <a:solidFill>
                <a:schemeClr val="tx1"/>
              </a:solidFill>
              <a:latin typeface="나눔고딕" panose="020D0604000000000000" pitchFamily="50" charset="-127"/>
              <a:ea typeface="나눔고딕" panose="020D0604000000000000" pitchFamily="50" charset="-127"/>
            </a:endParaRPr>
          </a:p>
          <a:p>
            <a:pPr marL="228600" indent="-228600">
              <a:lnSpc>
                <a:spcPct val="150000"/>
              </a:lnSpc>
              <a:buAutoNum type="arabicPeriod"/>
            </a:pPr>
            <a:r>
              <a:rPr lang="ko-KR" altLang="en-US" sz="900" dirty="0">
                <a:solidFill>
                  <a:schemeClr val="tx1"/>
                </a:solidFill>
                <a:latin typeface="나눔고딕" panose="020D0604000000000000" pitchFamily="50" charset="-127"/>
                <a:ea typeface="나눔고딕" panose="020D0604000000000000" pitchFamily="50" charset="-127"/>
              </a:rPr>
              <a:t>로그인 후 관리자 권한 승인 완료 </a:t>
            </a:r>
            <a:r>
              <a:rPr lang="ko-KR" altLang="en-US" sz="900" dirty="0" err="1">
                <a:solidFill>
                  <a:schemeClr val="tx1"/>
                </a:solidFill>
                <a:latin typeface="나눔고딕" panose="020D0604000000000000" pitchFamily="50" charset="-127"/>
                <a:ea typeface="나눔고딕" panose="020D0604000000000000" pitchFamily="50" charset="-127"/>
              </a:rPr>
              <a:t>화면승인</a:t>
            </a:r>
            <a:endParaRPr lang="en-US" altLang="ko-KR" sz="900" dirty="0">
              <a:solidFill>
                <a:schemeClr val="tx1"/>
              </a:solidFill>
              <a:latin typeface="나눔고딕" panose="020D0604000000000000" pitchFamily="50" charset="-127"/>
              <a:ea typeface="나눔고딕" panose="020D0604000000000000" pitchFamily="50" charset="-127"/>
            </a:endParaRPr>
          </a:p>
        </p:txBody>
      </p:sp>
      <p:pic>
        <p:nvPicPr>
          <p:cNvPr id="4" name="그림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4598" y="4357944"/>
            <a:ext cx="5574722" cy="502088"/>
          </a:xfrm>
          <a:prstGeom prst="rect">
            <a:avLst/>
          </a:prstGeom>
          <a:ln>
            <a:solidFill>
              <a:schemeClr val="bg1">
                <a:lumMod val="85000"/>
              </a:schemeClr>
            </a:solidFill>
          </a:ln>
        </p:spPr>
      </p:pic>
      <p:pic>
        <p:nvPicPr>
          <p:cNvPr id="6" name="그림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7285" y="5030736"/>
            <a:ext cx="5574722" cy="649411"/>
          </a:xfrm>
          <a:prstGeom prst="rect">
            <a:avLst/>
          </a:prstGeom>
          <a:ln>
            <a:solidFill>
              <a:schemeClr val="bg1">
                <a:lumMod val="85000"/>
              </a:schemeClr>
            </a:solidFill>
          </a:ln>
        </p:spPr>
      </p:pic>
      <p:pic>
        <p:nvPicPr>
          <p:cNvPr id="7" name="그림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60848" y="5831911"/>
            <a:ext cx="2702799" cy="1106803"/>
          </a:xfrm>
          <a:prstGeom prst="rect">
            <a:avLst/>
          </a:prstGeom>
        </p:spPr>
      </p:pic>
      <p:sp>
        <p:nvSpPr>
          <p:cNvPr id="11" name="직사각형 10"/>
          <p:cNvSpPr/>
          <p:nvPr/>
        </p:nvSpPr>
        <p:spPr>
          <a:xfrm>
            <a:off x="734598" y="4357943"/>
            <a:ext cx="5544616" cy="502089"/>
          </a:xfrm>
          <a:prstGeom prst="rect">
            <a:avLst/>
          </a:prstGeom>
          <a:noFill/>
          <a:ln w="127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b="1" dirty="0"/>
          </a:p>
        </p:txBody>
      </p:sp>
      <p:sp>
        <p:nvSpPr>
          <p:cNvPr id="12" name="직사각형 11"/>
          <p:cNvSpPr/>
          <p:nvPr/>
        </p:nvSpPr>
        <p:spPr>
          <a:xfrm>
            <a:off x="727285" y="5030736"/>
            <a:ext cx="5574722" cy="649411"/>
          </a:xfrm>
          <a:prstGeom prst="rect">
            <a:avLst/>
          </a:prstGeom>
          <a:noFill/>
          <a:ln w="127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b="1" dirty="0"/>
          </a:p>
        </p:txBody>
      </p:sp>
      <p:sp>
        <p:nvSpPr>
          <p:cNvPr id="13" name="타원 12"/>
          <p:cNvSpPr/>
          <p:nvPr/>
        </p:nvSpPr>
        <p:spPr>
          <a:xfrm>
            <a:off x="636718" y="4251330"/>
            <a:ext cx="216000" cy="216000"/>
          </a:xfrm>
          <a:prstGeom prst="ellipse">
            <a:avLst/>
          </a:prstGeom>
          <a:solidFill>
            <a:schemeClr val="accent1"/>
          </a:solidFill>
          <a:ln w="12700" cmpd="sng">
            <a:solidFill>
              <a:schemeClr val="accent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b="1" dirty="0">
                <a:solidFill>
                  <a:schemeClr val="bg1"/>
                </a:solidFill>
                <a:latin typeface="Rix고딕 B" panose="02020603020101020101" pitchFamily="18" charset="-127"/>
                <a:ea typeface="Rix고딕 B" panose="02020603020101020101" pitchFamily="18" charset="-127"/>
              </a:rPr>
              <a:t>2</a:t>
            </a:r>
            <a:endParaRPr lang="ko-KR" altLang="en-US" sz="1100" b="1" dirty="0">
              <a:solidFill>
                <a:schemeClr val="bg1"/>
              </a:solidFill>
              <a:latin typeface="Rix고딕 B" panose="02020603020101020101" pitchFamily="18" charset="-127"/>
              <a:ea typeface="Rix고딕 B" panose="02020603020101020101" pitchFamily="18" charset="-127"/>
            </a:endParaRPr>
          </a:p>
        </p:txBody>
      </p:sp>
      <p:sp>
        <p:nvSpPr>
          <p:cNvPr id="14" name="타원 13"/>
          <p:cNvSpPr/>
          <p:nvPr/>
        </p:nvSpPr>
        <p:spPr>
          <a:xfrm>
            <a:off x="1952848" y="5772175"/>
            <a:ext cx="216000" cy="216000"/>
          </a:xfrm>
          <a:prstGeom prst="ellipse">
            <a:avLst/>
          </a:prstGeom>
          <a:solidFill>
            <a:schemeClr val="accent1"/>
          </a:solidFill>
          <a:ln w="12700" cmpd="sng">
            <a:solidFill>
              <a:schemeClr val="accent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b="1" dirty="0">
                <a:solidFill>
                  <a:schemeClr val="bg1"/>
                </a:solidFill>
                <a:latin typeface="Rix고딕 B" panose="02020603020101020101" pitchFamily="18" charset="-127"/>
                <a:ea typeface="Rix고딕 B" panose="02020603020101020101" pitchFamily="18" charset="-127"/>
              </a:rPr>
              <a:t>4</a:t>
            </a:r>
            <a:endParaRPr lang="ko-KR" altLang="en-US" sz="1100" b="1" dirty="0">
              <a:solidFill>
                <a:schemeClr val="bg1"/>
              </a:solidFill>
              <a:latin typeface="Rix고딕 B" panose="02020603020101020101" pitchFamily="18" charset="-127"/>
              <a:ea typeface="Rix고딕 B" panose="02020603020101020101" pitchFamily="18" charset="-127"/>
            </a:endParaRPr>
          </a:p>
        </p:txBody>
      </p:sp>
      <p:sp>
        <p:nvSpPr>
          <p:cNvPr id="15" name="타원 14"/>
          <p:cNvSpPr/>
          <p:nvPr/>
        </p:nvSpPr>
        <p:spPr>
          <a:xfrm>
            <a:off x="680772" y="4967269"/>
            <a:ext cx="216000" cy="216000"/>
          </a:xfrm>
          <a:prstGeom prst="ellipse">
            <a:avLst/>
          </a:prstGeom>
          <a:solidFill>
            <a:schemeClr val="accent1"/>
          </a:solidFill>
          <a:ln w="12700" cmpd="sng">
            <a:solidFill>
              <a:schemeClr val="accent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b="1" dirty="0">
                <a:solidFill>
                  <a:schemeClr val="bg1"/>
                </a:solidFill>
                <a:latin typeface="Rix고딕 B" panose="02020603020101020101" pitchFamily="18" charset="-127"/>
                <a:ea typeface="Rix고딕 B" panose="02020603020101020101" pitchFamily="18" charset="-127"/>
              </a:rPr>
              <a:t>3</a:t>
            </a:r>
            <a:endParaRPr lang="ko-KR" altLang="en-US" sz="1100" b="1" dirty="0">
              <a:solidFill>
                <a:schemeClr val="bg1"/>
              </a:solidFill>
              <a:latin typeface="Rix고딕 B" panose="02020603020101020101" pitchFamily="18" charset="-127"/>
              <a:ea typeface="Rix고딕 B" panose="02020603020101020101" pitchFamily="18" charset="-127"/>
            </a:endParaRPr>
          </a:p>
        </p:txBody>
      </p:sp>
      <p:sp>
        <p:nvSpPr>
          <p:cNvPr id="16" name="사각형 설명선 22">
            <a:extLst>
              <a:ext uri="{FF2B5EF4-FFF2-40B4-BE49-F238E27FC236}">
                <a16:creationId xmlns:a16="http://schemas.microsoft.com/office/drawing/2014/main" id="{F138165C-BE7B-4FC2-9FF9-F38CDADF5260}"/>
              </a:ext>
            </a:extLst>
          </p:cNvPr>
          <p:cNvSpPr/>
          <p:nvPr/>
        </p:nvSpPr>
        <p:spPr>
          <a:xfrm>
            <a:off x="4653136" y="5992875"/>
            <a:ext cx="1218554" cy="459799"/>
          </a:xfrm>
          <a:prstGeom prst="wedgeRectCallout">
            <a:avLst>
              <a:gd name="adj1" fmla="val -71168"/>
              <a:gd name="adj2" fmla="val 48451"/>
            </a:avLst>
          </a:prstGeom>
          <a:solidFill>
            <a:schemeClr val="bg1"/>
          </a:solidFill>
          <a:ln w="25400">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0" lang="ko-KR" altLang="en-US" sz="900" b="1" i="0" u="none" strike="noStrike" kern="1200" cap="none" spc="0" normalizeH="0" baseline="0" noProof="0" dirty="0" smtClean="0">
                <a:ln>
                  <a:noFill/>
                </a:ln>
                <a:solidFill>
                  <a:prstClr val="black"/>
                </a:solidFill>
                <a:effectLst/>
                <a:uLnTx/>
                <a:uFillTx/>
                <a:latin typeface="누리 L" panose="02020603020101020101" pitchFamily="18" charset="-127"/>
                <a:ea typeface="누리 L" panose="02020603020101020101" pitchFamily="18" charset="-127"/>
              </a:rPr>
              <a:t>승인 완료 안내</a:t>
            </a:r>
            <a:endParaRPr kumimoji="0" lang="en-US" altLang="ko-KR" sz="900" b="1" i="0" u="none" strike="noStrike" kern="1200" cap="none" spc="0" normalizeH="0" baseline="0" noProof="0" dirty="0" smtClean="0">
              <a:ln>
                <a:noFill/>
              </a:ln>
              <a:solidFill>
                <a:prstClr val="black"/>
              </a:solidFill>
              <a:effectLst/>
              <a:uLnTx/>
              <a:uFillTx/>
              <a:latin typeface="누리 L" panose="02020603020101020101" pitchFamily="18" charset="-127"/>
              <a:ea typeface="누리 L" panose="02020603020101020101" pitchFamily="18" charset="-127"/>
            </a:endParaRPr>
          </a:p>
          <a:p>
            <a:pPr marL="0" marR="0" lvl="0" indent="0" algn="ctr" defTabSz="914400" rtl="0" eaLnBrk="1" fontAlgn="auto" latinLnBrk="1" hangingPunct="1">
              <a:lnSpc>
                <a:spcPct val="100000"/>
              </a:lnSpc>
              <a:spcBef>
                <a:spcPts val="0"/>
              </a:spcBef>
              <a:spcAft>
                <a:spcPts val="0"/>
              </a:spcAft>
              <a:buClrTx/>
              <a:buSzTx/>
              <a:buFontTx/>
              <a:buNone/>
              <a:tabLst/>
              <a:defRPr/>
            </a:pPr>
            <a:r>
              <a:rPr lang="ko-KR" altLang="en-US" sz="900" b="1" dirty="0" err="1" smtClean="0">
                <a:solidFill>
                  <a:prstClr val="black"/>
                </a:solidFill>
                <a:latin typeface="누리 L" panose="02020603020101020101" pitchFamily="18" charset="-127"/>
                <a:ea typeface="누리 L" panose="02020603020101020101" pitchFamily="18" charset="-127"/>
              </a:rPr>
              <a:t>알럿</a:t>
            </a:r>
            <a:r>
              <a:rPr lang="ko-KR" altLang="en-US" sz="900" b="1" dirty="0" smtClean="0">
                <a:solidFill>
                  <a:prstClr val="black"/>
                </a:solidFill>
                <a:latin typeface="누리 L" panose="02020603020101020101" pitchFamily="18" charset="-127"/>
                <a:ea typeface="누리 L" panose="02020603020101020101" pitchFamily="18" charset="-127"/>
              </a:rPr>
              <a:t> 노출</a:t>
            </a:r>
            <a:endParaRPr kumimoji="0" lang="en-US" altLang="ko-KR" sz="900" b="1" i="0" u="none" strike="noStrike" kern="1200" cap="none" spc="0" normalizeH="0" baseline="0" noProof="0" dirty="0" smtClean="0">
              <a:ln>
                <a:noFill/>
              </a:ln>
              <a:solidFill>
                <a:prstClr val="black"/>
              </a:solidFill>
              <a:effectLst/>
              <a:uLnTx/>
              <a:uFillTx/>
              <a:latin typeface="누리 L" panose="02020603020101020101" pitchFamily="18" charset="-127"/>
              <a:ea typeface="누리 L" panose="02020603020101020101" pitchFamily="18" charset="-127"/>
            </a:endParaRPr>
          </a:p>
        </p:txBody>
      </p:sp>
    </p:spTree>
    <p:extLst>
      <p:ext uri="{BB962C8B-B14F-4D97-AF65-F5344CB8AC3E}">
        <p14:creationId xmlns:p14="http://schemas.microsoft.com/office/powerpoint/2010/main" val="487332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그림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71199" y="1526543"/>
            <a:ext cx="4204431" cy="5396025"/>
          </a:xfrm>
          <a:prstGeom prst="rect">
            <a:avLst/>
          </a:prstGeom>
          <a:ln>
            <a:solidFill>
              <a:schemeClr val="bg1">
                <a:lumMod val="85000"/>
              </a:schemeClr>
            </a:solidFill>
          </a:ln>
        </p:spPr>
      </p:pic>
      <p:sp>
        <p:nvSpPr>
          <p:cNvPr id="2" name="내용 개체 틀 1"/>
          <p:cNvSpPr>
            <a:spLocks noGrp="1"/>
          </p:cNvSpPr>
          <p:nvPr>
            <p:ph idx="1"/>
          </p:nvPr>
        </p:nvSpPr>
        <p:spPr/>
        <p:txBody>
          <a:bodyPr/>
          <a:lstStyle/>
          <a:p>
            <a:pPr indent="0">
              <a:buNone/>
            </a:pPr>
            <a:r>
              <a:rPr lang="en-US" altLang="ko-KR" dirty="0"/>
              <a:t>1</a:t>
            </a:r>
            <a:r>
              <a:rPr lang="en-US" altLang="ko-KR" dirty="0" smtClean="0"/>
              <a:t>) </a:t>
            </a:r>
            <a:r>
              <a:rPr lang="ko-KR" altLang="en-US" dirty="0" smtClean="0"/>
              <a:t>연간사업계획 </a:t>
            </a:r>
            <a:r>
              <a:rPr lang="en-US" altLang="ko-KR" dirty="0" smtClean="0"/>
              <a:t>- </a:t>
            </a:r>
            <a:r>
              <a:rPr lang="ko-KR" altLang="en-US" dirty="0" smtClean="0"/>
              <a:t>프로그램 관리 목록</a:t>
            </a:r>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marL="174604" lvl="4" indent="0">
              <a:buNone/>
            </a:pPr>
            <a:endParaRPr lang="en-US" altLang="ko-KR" dirty="0"/>
          </a:p>
        </p:txBody>
      </p:sp>
      <p:sp>
        <p:nvSpPr>
          <p:cNvPr id="17" name="제목 2"/>
          <p:cNvSpPr>
            <a:spLocks noGrp="1"/>
          </p:cNvSpPr>
          <p:nvPr>
            <p:ph type="title"/>
          </p:nvPr>
        </p:nvSpPr>
        <p:spPr>
          <a:xfrm>
            <a:off x="402773" y="196407"/>
            <a:ext cx="4643062" cy="388863"/>
          </a:xfrm>
        </p:spPr>
        <p:txBody>
          <a:bodyPr/>
          <a:lstStyle/>
          <a:p>
            <a:r>
              <a:rPr lang="en-US" altLang="ko-KR" dirty="0"/>
              <a:t>3. </a:t>
            </a:r>
            <a:r>
              <a:rPr lang="ko-KR" altLang="en-US" dirty="0" err="1" smtClean="0"/>
              <a:t>마이페이지</a:t>
            </a:r>
            <a:endParaRPr lang="ko-KR" altLang="en-US" dirty="0"/>
          </a:p>
        </p:txBody>
      </p:sp>
      <p:sp>
        <p:nvSpPr>
          <p:cNvPr id="8" name="직사각형 7"/>
          <p:cNvSpPr/>
          <p:nvPr/>
        </p:nvSpPr>
        <p:spPr>
          <a:xfrm>
            <a:off x="620689" y="7092280"/>
            <a:ext cx="5760640" cy="1208689"/>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144000" tIns="144000" rIns="144000" bIns="144000" rtlCol="0" anchor="ctr">
            <a:spAutoFit/>
          </a:bodyPr>
          <a:lstStyle/>
          <a:p>
            <a:pPr marL="228600" indent="-228600">
              <a:lnSpc>
                <a:spcPct val="150000"/>
              </a:lnSpc>
              <a:buAutoNum type="arabicPeriod"/>
            </a:pPr>
            <a:r>
              <a:rPr lang="ko-KR" altLang="en-US" sz="900" dirty="0" smtClean="0">
                <a:solidFill>
                  <a:schemeClr val="tx1"/>
                </a:solidFill>
                <a:latin typeface="나눔고딕" panose="020D0604000000000000" pitchFamily="50" charset="-127"/>
                <a:ea typeface="나눔고딕" panose="020D0604000000000000" pitchFamily="50" charset="-127"/>
              </a:rPr>
              <a:t>왼쪽 공통 메뉴 영역</a:t>
            </a:r>
            <a:endParaRPr lang="en-US" altLang="ko-KR" sz="900" dirty="0" smtClean="0">
              <a:solidFill>
                <a:schemeClr val="tx1"/>
              </a:solidFill>
              <a:latin typeface="나눔고딕" panose="020D0604000000000000" pitchFamily="50" charset="-127"/>
              <a:ea typeface="나눔고딕" panose="020D0604000000000000" pitchFamily="50" charset="-127"/>
            </a:endParaRPr>
          </a:p>
          <a:p>
            <a:pPr marL="228600" indent="-228600">
              <a:lnSpc>
                <a:spcPct val="150000"/>
              </a:lnSpc>
              <a:buAutoNum type="arabicPeriod"/>
            </a:pPr>
            <a:r>
              <a:rPr lang="ko-KR" altLang="en-US" sz="900" dirty="0" smtClean="0">
                <a:solidFill>
                  <a:schemeClr val="tx1"/>
                </a:solidFill>
                <a:latin typeface="나눔고딕" panose="020D0604000000000000" pitchFamily="50" charset="-127"/>
                <a:ea typeface="나눔고딕" panose="020D0604000000000000" pitchFamily="50" charset="-127"/>
              </a:rPr>
              <a:t>회원 유형 노출 영역</a:t>
            </a:r>
            <a:endParaRPr lang="en-US" altLang="ko-KR" sz="900" dirty="0" smtClean="0">
              <a:solidFill>
                <a:schemeClr val="tx1"/>
              </a:solidFill>
              <a:latin typeface="나눔고딕" panose="020D0604000000000000" pitchFamily="50" charset="-127"/>
              <a:ea typeface="나눔고딕" panose="020D0604000000000000" pitchFamily="50" charset="-127"/>
            </a:endParaRPr>
          </a:p>
          <a:p>
            <a:pPr marL="228600" indent="-228600">
              <a:lnSpc>
                <a:spcPct val="150000"/>
              </a:lnSpc>
              <a:buAutoNum type="arabicPeriod"/>
            </a:pPr>
            <a:r>
              <a:rPr lang="ko-KR" altLang="en-US" sz="900" dirty="0" smtClean="0">
                <a:solidFill>
                  <a:schemeClr val="tx1"/>
                </a:solidFill>
                <a:latin typeface="나눔고딕" panose="020D0604000000000000" pitchFamily="50" charset="-127"/>
                <a:ea typeface="나눔고딕" panose="020D0604000000000000" pitchFamily="50" charset="-127"/>
              </a:rPr>
              <a:t>농장 정보 및 연간사업계획 및 실적 노출 영역</a:t>
            </a:r>
            <a:endParaRPr lang="en-US" altLang="ko-KR" sz="900" dirty="0" smtClean="0">
              <a:solidFill>
                <a:schemeClr val="tx1"/>
              </a:solidFill>
              <a:latin typeface="나눔고딕" panose="020D0604000000000000" pitchFamily="50" charset="-127"/>
              <a:ea typeface="나눔고딕" panose="020D0604000000000000" pitchFamily="50" charset="-127"/>
            </a:endParaRPr>
          </a:p>
          <a:p>
            <a:pPr marL="228600" indent="-228600">
              <a:lnSpc>
                <a:spcPct val="150000"/>
              </a:lnSpc>
              <a:buAutoNum type="arabicPeriod"/>
            </a:pPr>
            <a:r>
              <a:rPr lang="ko-KR" altLang="en-US" sz="900" dirty="0" smtClean="0">
                <a:solidFill>
                  <a:schemeClr val="tx1"/>
                </a:solidFill>
                <a:latin typeface="나눔고딕" panose="020D0604000000000000" pitchFamily="50" charset="-127"/>
                <a:ea typeface="나눔고딕" panose="020D0604000000000000" pitchFamily="50" charset="-127"/>
              </a:rPr>
              <a:t>농장 연간사업계획 등록 프로그램 목록</a:t>
            </a:r>
            <a:endParaRPr lang="en-US" altLang="ko-KR" sz="900" dirty="0" smtClean="0">
              <a:solidFill>
                <a:schemeClr val="tx1"/>
              </a:solidFill>
              <a:latin typeface="나눔고딕" panose="020D0604000000000000" pitchFamily="50" charset="-127"/>
              <a:ea typeface="나눔고딕" panose="020D0604000000000000" pitchFamily="50" charset="-127"/>
            </a:endParaRPr>
          </a:p>
          <a:p>
            <a:pPr marL="228600" indent="-228600">
              <a:lnSpc>
                <a:spcPct val="150000"/>
              </a:lnSpc>
              <a:buAutoNum type="arabicPeriod"/>
            </a:pPr>
            <a:r>
              <a:rPr lang="ko-KR" altLang="en-US" sz="900" dirty="0" smtClean="0">
                <a:solidFill>
                  <a:schemeClr val="tx1"/>
                </a:solidFill>
                <a:latin typeface="나눔고딕" panose="020D0604000000000000" pitchFamily="50" charset="-127"/>
                <a:ea typeface="나눔고딕" panose="020D0604000000000000" pitchFamily="50" charset="-127"/>
              </a:rPr>
              <a:t>엑셀 다운로드</a:t>
            </a:r>
            <a:r>
              <a:rPr lang="en-US" altLang="ko-KR" sz="900" dirty="0" smtClean="0">
                <a:solidFill>
                  <a:schemeClr val="tx1"/>
                </a:solidFill>
                <a:latin typeface="나눔고딕" panose="020D0604000000000000" pitchFamily="50" charset="-127"/>
                <a:ea typeface="나눔고딕" panose="020D0604000000000000" pitchFamily="50" charset="-127"/>
              </a:rPr>
              <a:t>,</a:t>
            </a:r>
            <a:r>
              <a:rPr lang="ko-KR" altLang="en-US" sz="900" dirty="0" smtClean="0">
                <a:solidFill>
                  <a:schemeClr val="tx1"/>
                </a:solidFill>
                <a:latin typeface="나눔고딕" panose="020D0604000000000000" pitchFamily="50" charset="-127"/>
                <a:ea typeface="나눔고딕" panose="020D0604000000000000" pitchFamily="50" charset="-127"/>
              </a:rPr>
              <a:t>등록 버튼 영역</a:t>
            </a:r>
            <a:endParaRPr lang="en-US" altLang="ko-KR" sz="900" dirty="0">
              <a:solidFill>
                <a:schemeClr val="tx1"/>
              </a:solidFill>
              <a:latin typeface="나눔고딕" panose="020D0604000000000000" pitchFamily="50" charset="-127"/>
              <a:ea typeface="나눔고딕" panose="020D0604000000000000" pitchFamily="50" charset="-127"/>
            </a:endParaRPr>
          </a:p>
        </p:txBody>
      </p:sp>
      <p:sp>
        <p:nvSpPr>
          <p:cNvPr id="10" name="직사각형 9"/>
          <p:cNvSpPr/>
          <p:nvPr/>
        </p:nvSpPr>
        <p:spPr>
          <a:xfrm>
            <a:off x="2276870" y="2381152"/>
            <a:ext cx="3199063" cy="1783979"/>
          </a:xfrm>
          <a:prstGeom prst="rect">
            <a:avLst/>
          </a:prstGeom>
          <a:noFill/>
          <a:ln w="127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dirty="0"/>
          </a:p>
        </p:txBody>
      </p:sp>
      <p:sp>
        <p:nvSpPr>
          <p:cNvPr id="12" name="직사각형 11"/>
          <p:cNvSpPr/>
          <p:nvPr/>
        </p:nvSpPr>
        <p:spPr>
          <a:xfrm>
            <a:off x="2276869" y="4383719"/>
            <a:ext cx="3199063" cy="2179091"/>
          </a:xfrm>
          <a:prstGeom prst="rect">
            <a:avLst/>
          </a:prstGeom>
          <a:noFill/>
          <a:ln w="127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dirty="0"/>
          </a:p>
        </p:txBody>
      </p:sp>
      <p:sp>
        <p:nvSpPr>
          <p:cNvPr id="13" name="직사각형 12"/>
          <p:cNvSpPr/>
          <p:nvPr/>
        </p:nvSpPr>
        <p:spPr>
          <a:xfrm>
            <a:off x="2276868" y="6660232"/>
            <a:ext cx="3199063" cy="216376"/>
          </a:xfrm>
          <a:prstGeom prst="rect">
            <a:avLst/>
          </a:prstGeom>
          <a:noFill/>
          <a:ln w="127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dirty="0"/>
          </a:p>
        </p:txBody>
      </p:sp>
      <p:sp>
        <p:nvSpPr>
          <p:cNvPr id="14" name="직사각형 13"/>
          <p:cNvSpPr/>
          <p:nvPr/>
        </p:nvSpPr>
        <p:spPr>
          <a:xfrm>
            <a:off x="2276871" y="2123728"/>
            <a:ext cx="3199063" cy="171932"/>
          </a:xfrm>
          <a:prstGeom prst="rect">
            <a:avLst/>
          </a:prstGeom>
          <a:noFill/>
          <a:ln w="127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dirty="0"/>
          </a:p>
        </p:txBody>
      </p:sp>
      <p:sp>
        <p:nvSpPr>
          <p:cNvPr id="15" name="직사각형 14"/>
          <p:cNvSpPr/>
          <p:nvPr/>
        </p:nvSpPr>
        <p:spPr>
          <a:xfrm>
            <a:off x="1343238" y="2195736"/>
            <a:ext cx="743040" cy="1728192"/>
          </a:xfrm>
          <a:prstGeom prst="rect">
            <a:avLst/>
          </a:prstGeom>
          <a:noFill/>
          <a:ln w="127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dirty="0"/>
          </a:p>
        </p:txBody>
      </p:sp>
      <p:sp>
        <p:nvSpPr>
          <p:cNvPr id="7" name="직사각형 6"/>
          <p:cNvSpPr/>
          <p:nvPr/>
        </p:nvSpPr>
        <p:spPr>
          <a:xfrm>
            <a:off x="5877272" y="1526543"/>
            <a:ext cx="288032" cy="165137"/>
          </a:xfrm>
          <a:prstGeom prst="rect">
            <a:avLst/>
          </a:prstGeom>
          <a:solidFill>
            <a:schemeClr val="bg1"/>
          </a:solidFill>
          <a:ln w="12700">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000" b="1" smtClean="0">
              <a:solidFill>
                <a:schemeClr val="tx1"/>
              </a:solidFill>
              <a:latin typeface="나눔바른고딕" pitchFamily="50" charset="-127"/>
              <a:ea typeface="나눔바른고딕" pitchFamily="50" charset="-127"/>
            </a:endParaRPr>
          </a:p>
        </p:txBody>
      </p:sp>
      <p:sp>
        <p:nvSpPr>
          <p:cNvPr id="11" name="타원 10"/>
          <p:cNvSpPr/>
          <p:nvPr/>
        </p:nvSpPr>
        <p:spPr>
          <a:xfrm>
            <a:off x="1235238" y="2093387"/>
            <a:ext cx="216000" cy="216000"/>
          </a:xfrm>
          <a:prstGeom prst="ellipse">
            <a:avLst/>
          </a:prstGeom>
          <a:solidFill>
            <a:schemeClr val="accent1"/>
          </a:solidFill>
          <a:ln w="12700" cmpd="sng">
            <a:solidFill>
              <a:schemeClr val="accent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b="1" dirty="0">
                <a:solidFill>
                  <a:schemeClr val="bg1"/>
                </a:solidFill>
                <a:latin typeface="Rix고딕 B" panose="02020603020101020101" pitchFamily="18" charset="-127"/>
                <a:ea typeface="Rix고딕 B" panose="02020603020101020101" pitchFamily="18" charset="-127"/>
              </a:rPr>
              <a:t>1</a:t>
            </a:r>
            <a:endParaRPr lang="ko-KR" altLang="en-US" sz="1100" b="1" dirty="0">
              <a:solidFill>
                <a:schemeClr val="bg1"/>
              </a:solidFill>
              <a:latin typeface="Rix고딕 B" panose="02020603020101020101" pitchFamily="18" charset="-127"/>
              <a:ea typeface="Rix고딕 B" panose="02020603020101020101" pitchFamily="18" charset="-127"/>
            </a:endParaRPr>
          </a:p>
        </p:txBody>
      </p:sp>
      <p:sp>
        <p:nvSpPr>
          <p:cNvPr id="18" name="타원 17"/>
          <p:cNvSpPr/>
          <p:nvPr/>
        </p:nvSpPr>
        <p:spPr>
          <a:xfrm>
            <a:off x="5326821" y="2000546"/>
            <a:ext cx="216000" cy="216000"/>
          </a:xfrm>
          <a:prstGeom prst="ellipse">
            <a:avLst/>
          </a:prstGeom>
          <a:solidFill>
            <a:schemeClr val="accent1"/>
          </a:solidFill>
          <a:ln w="12700" cmpd="sng">
            <a:solidFill>
              <a:schemeClr val="accent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b="1" dirty="0">
                <a:solidFill>
                  <a:schemeClr val="bg1"/>
                </a:solidFill>
                <a:latin typeface="Rix고딕 B" panose="02020603020101020101" pitchFamily="18" charset="-127"/>
                <a:ea typeface="Rix고딕 B" panose="02020603020101020101" pitchFamily="18" charset="-127"/>
              </a:rPr>
              <a:t>2</a:t>
            </a:r>
            <a:endParaRPr lang="ko-KR" altLang="en-US" sz="1100" b="1" dirty="0">
              <a:solidFill>
                <a:schemeClr val="bg1"/>
              </a:solidFill>
              <a:latin typeface="Rix고딕 B" panose="02020603020101020101" pitchFamily="18" charset="-127"/>
              <a:ea typeface="Rix고딕 B" panose="02020603020101020101" pitchFamily="18" charset="-127"/>
            </a:endParaRPr>
          </a:p>
        </p:txBody>
      </p:sp>
      <p:sp>
        <p:nvSpPr>
          <p:cNvPr id="19" name="타원 18"/>
          <p:cNvSpPr/>
          <p:nvPr/>
        </p:nvSpPr>
        <p:spPr>
          <a:xfrm>
            <a:off x="5326821" y="2336112"/>
            <a:ext cx="216000" cy="216000"/>
          </a:xfrm>
          <a:prstGeom prst="ellipse">
            <a:avLst/>
          </a:prstGeom>
          <a:solidFill>
            <a:schemeClr val="accent1"/>
          </a:solidFill>
          <a:ln w="12700" cmpd="sng">
            <a:solidFill>
              <a:schemeClr val="accent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b="1" dirty="0">
                <a:solidFill>
                  <a:schemeClr val="bg1"/>
                </a:solidFill>
                <a:latin typeface="Rix고딕 B" panose="02020603020101020101" pitchFamily="18" charset="-127"/>
                <a:ea typeface="Rix고딕 B" panose="02020603020101020101" pitchFamily="18" charset="-127"/>
              </a:rPr>
              <a:t>3</a:t>
            </a:r>
            <a:endParaRPr lang="ko-KR" altLang="en-US" sz="1100" b="1" dirty="0">
              <a:solidFill>
                <a:schemeClr val="bg1"/>
              </a:solidFill>
              <a:latin typeface="Rix고딕 B" panose="02020603020101020101" pitchFamily="18" charset="-127"/>
              <a:ea typeface="Rix고딕 B" panose="02020603020101020101" pitchFamily="18" charset="-127"/>
            </a:endParaRPr>
          </a:p>
        </p:txBody>
      </p:sp>
      <p:sp>
        <p:nvSpPr>
          <p:cNvPr id="20" name="타원 19"/>
          <p:cNvSpPr/>
          <p:nvPr/>
        </p:nvSpPr>
        <p:spPr>
          <a:xfrm>
            <a:off x="5326821" y="4299204"/>
            <a:ext cx="216000" cy="216000"/>
          </a:xfrm>
          <a:prstGeom prst="ellipse">
            <a:avLst/>
          </a:prstGeom>
          <a:solidFill>
            <a:schemeClr val="accent1"/>
          </a:solidFill>
          <a:ln w="12700" cmpd="sng">
            <a:solidFill>
              <a:schemeClr val="accent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b="1" dirty="0">
                <a:solidFill>
                  <a:schemeClr val="bg1"/>
                </a:solidFill>
                <a:latin typeface="Rix고딕 B" panose="02020603020101020101" pitchFamily="18" charset="-127"/>
                <a:ea typeface="Rix고딕 B" panose="02020603020101020101" pitchFamily="18" charset="-127"/>
              </a:rPr>
              <a:t>4</a:t>
            </a:r>
            <a:endParaRPr lang="ko-KR" altLang="en-US" sz="1100" b="1" dirty="0">
              <a:solidFill>
                <a:schemeClr val="bg1"/>
              </a:solidFill>
              <a:latin typeface="Rix고딕 B" panose="02020603020101020101" pitchFamily="18" charset="-127"/>
              <a:ea typeface="Rix고딕 B" panose="02020603020101020101" pitchFamily="18" charset="-127"/>
            </a:endParaRPr>
          </a:p>
        </p:txBody>
      </p:sp>
      <p:sp>
        <p:nvSpPr>
          <p:cNvPr id="21" name="타원 20"/>
          <p:cNvSpPr/>
          <p:nvPr/>
        </p:nvSpPr>
        <p:spPr>
          <a:xfrm>
            <a:off x="5326821" y="6516240"/>
            <a:ext cx="216000" cy="216000"/>
          </a:xfrm>
          <a:prstGeom prst="ellipse">
            <a:avLst/>
          </a:prstGeom>
          <a:solidFill>
            <a:schemeClr val="accent1"/>
          </a:solidFill>
          <a:ln w="12700" cmpd="sng">
            <a:solidFill>
              <a:schemeClr val="accent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b="1" dirty="0">
                <a:solidFill>
                  <a:schemeClr val="bg1"/>
                </a:solidFill>
                <a:latin typeface="Rix고딕 B" panose="02020603020101020101" pitchFamily="18" charset="-127"/>
                <a:ea typeface="Rix고딕 B" panose="02020603020101020101" pitchFamily="18" charset="-127"/>
              </a:rPr>
              <a:t>5</a:t>
            </a:r>
            <a:endParaRPr lang="ko-KR" altLang="en-US" sz="1100" b="1" dirty="0">
              <a:solidFill>
                <a:schemeClr val="bg1"/>
              </a:solidFill>
              <a:latin typeface="Rix고딕 B" panose="02020603020101020101" pitchFamily="18" charset="-127"/>
              <a:ea typeface="Rix고딕 B" panose="02020603020101020101" pitchFamily="18" charset="-127"/>
            </a:endParaRPr>
          </a:p>
        </p:txBody>
      </p:sp>
    </p:spTree>
    <p:extLst>
      <p:ext uri="{BB962C8B-B14F-4D97-AF65-F5344CB8AC3E}">
        <p14:creationId xmlns:p14="http://schemas.microsoft.com/office/powerpoint/2010/main" val="40817644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p:txBody>
          <a:bodyPr/>
          <a:lstStyle/>
          <a:p>
            <a:pPr indent="0">
              <a:buNone/>
            </a:pPr>
            <a:r>
              <a:rPr lang="en-US" altLang="ko-KR" dirty="0"/>
              <a:t>1) </a:t>
            </a:r>
            <a:r>
              <a:rPr lang="ko-KR" altLang="en-US" dirty="0"/>
              <a:t>연간사업계획 </a:t>
            </a:r>
            <a:r>
              <a:rPr lang="en-US" altLang="ko-KR" dirty="0"/>
              <a:t>- </a:t>
            </a:r>
            <a:r>
              <a:rPr lang="ko-KR" altLang="en-US" dirty="0"/>
              <a:t>프로그램 </a:t>
            </a:r>
            <a:r>
              <a:rPr lang="ko-KR" altLang="en-US" dirty="0" smtClean="0"/>
              <a:t>등록</a:t>
            </a:r>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marL="174604" lvl="4" indent="0">
              <a:buNone/>
            </a:pPr>
            <a:endParaRPr lang="en-US" altLang="ko-KR" dirty="0"/>
          </a:p>
        </p:txBody>
      </p:sp>
      <p:sp>
        <p:nvSpPr>
          <p:cNvPr id="17" name="제목 2"/>
          <p:cNvSpPr>
            <a:spLocks noGrp="1"/>
          </p:cNvSpPr>
          <p:nvPr>
            <p:ph type="title"/>
          </p:nvPr>
        </p:nvSpPr>
        <p:spPr>
          <a:xfrm>
            <a:off x="402773" y="196407"/>
            <a:ext cx="4643062" cy="388863"/>
          </a:xfrm>
        </p:spPr>
        <p:txBody>
          <a:bodyPr/>
          <a:lstStyle/>
          <a:p>
            <a:r>
              <a:rPr lang="en-US" altLang="ko-KR" dirty="0"/>
              <a:t>3. </a:t>
            </a:r>
            <a:r>
              <a:rPr lang="ko-KR" altLang="en-US" dirty="0" err="1" smtClean="0"/>
              <a:t>마이페이지</a:t>
            </a:r>
            <a:endParaRPr lang="ko-KR" altLang="en-US" dirty="0"/>
          </a:p>
        </p:txBody>
      </p:sp>
      <p:pic>
        <p:nvPicPr>
          <p:cNvPr id="5" name="그림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5012" y="1691680"/>
            <a:ext cx="5387975" cy="5200685"/>
          </a:xfrm>
          <a:prstGeom prst="rect">
            <a:avLst/>
          </a:prstGeom>
          <a:ln>
            <a:solidFill>
              <a:schemeClr val="bg1">
                <a:lumMod val="85000"/>
              </a:schemeClr>
            </a:solidFill>
          </a:ln>
        </p:spPr>
      </p:pic>
      <p:sp>
        <p:nvSpPr>
          <p:cNvPr id="8" name="직사각형 7"/>
          <p:cNvSpPr/>
          <p:nvPr/>
        </p:nvSpPr>
        <p:spPr>
          <a:xfrm>
            <a:off x="548679" y="7459462"/>
            <a:ext cx="5760640" cy="474324"/>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144000" tIns="144000" rIns="144000" bIns="144000" rtlCol="0" anchor="ctr">
            <a:spAutoFit/>
          </a:bodyPr>
          <a:lstStyle/>
          <a:p>
            <a:pPr marL="228600" indent="-228600">
              <a:lnSpc>
                <a:spcPct val="150000"/>
              </a:lnSpc>
              <a:buAutoNum type="arabicPeriod"/>
            </a:pPr>
            <a:r>
              <a:rPr lang="ko-KR" altLang="en-US" sz="900" dirty="0" smtClean="0">
                <a:solidFill>
                  <a:schemeClr val="tx1"/>
                </a:solidFill>
                <a:latin typeface="나눔고딕" panose="020D0604000000000000" pitchFamily="50" charset="-127"/>
                <a:ea typeface="나눔고딕" panose="020D0604000000000000" pitchFamily="50" charset="-127"/>
              </a:rPr>
              <a:t>프로그램 상세정보 및 수정 기능 제공</a:t>
            </a:r>
            <a:endParaRPr lang="en-US" altLang="ko-KR" sz="900" dirty="0">
              <a:solidFill>
                <a:schemeClr val="tx1"/>
              </a:solidFill>
              <a:latin typeface="나눔고딕" panose="020D0604000000000000" pitchFamily="50" charset="-127"/>
              <a:ea typeface="나눔고딕" panose="020D0604000000000000" pitchFamily="50" charset="-127"/>
            </a:endParaRPr>
          </a:p>
        </p:txBody>
      </p:sp>
      <p:sp>
        <p:nvSpPr>
          <p:cNvPr id="9" name="직사각형 8"/>
          <p:cNvSpPr/>
          <p:nvPr/>
        </p:nvSpPr>
        <p:spPr>
          <a:xfrm>
            <a:off x="2060848" y="2771799"/>
            <a:ext cx="3960440" cy="4120565"/>
          </a:xfrm>
          <a:prstGeom prst="rect">
            <a:avLst/>
          </a:prstGeom>
          <a:noFill/>
          <a:ln w="127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dirty="0"/>
          </a:p>
        </p:txBody>
      </p:sp>
      <p:sp>
        <p:nvSpPr>
          <p:cNvPr id="10" name="타원 9"/>
          <p:cNvSpPr/>
          <p:nvPr/>
        </p:nvSpPr>
        <p:spPr>
          <a:xfrm>
            <a:off x="5892818" y="2663798"/>
            <a:ext cx="216000" cy="216000"/>
          </a:xfrm>
          <a:prstGeom prst="ellipse">
            <a:avLst/>
          </a:prstGeom>
          <a:solidFill>
            <a:schemeClr val="accent1"/>
          </a:solidFill>
          <a:ln w="12700" cmpd="sng">
            <a:solidFill>
              <a:schemeClr val="accent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b="1" dirty="0">
                <a:solidFill>
                  <a:schemeClr val="bg1"/>
                </a:solidFill>
                <a:latin typeface="Rix고딕 B" panose="02020603020101020101" pitchFamily="18" charset="-127"/>
                <a:ea typeface="Rix고딕 B" panose="02020603020101020101" pitchFamily="18" charset="-127"/>
              </a:rPr>
              <a:t>1</a:t>
            </a:r>
            <a:endParaRPr lang="ko-KR" altLang="en-US" sz="1100" b="1" dirty="0">
              <a:solidFill>
                <a:schemeClr val="bg1"/>
              </a:solidFill>
              <a:latin typeface="Rix고딕 B" panose="02020603020101020101" pitchFamily="18" charset="-127"/>
              <a:ea typeface="Rix고딕 B" panose="02020603020101020101" pitchFamily="18" charset="-127"/>
            </a:endParaRPr>
          </a:p>
        </p:txBody>
      </p:sp>
    </p:spTree>
    <p:extLst>
      <p:ext uri="{BB962C8B-B14F-4D97-AF65-F5344CB8AC3E}">
        <p14:creationId xmlns:p14="http://schemas.microsoft.com/office/powerpoint/2010/main" val="32767172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p:txBody>
          <a:bodyPr/>
          <a:lstStyle/>
          <a:p>
            <a:pPr indent="0">
              <a:buNone/>
            </a:pPr>
            <a:r>
              <a:rPr lang="en-US" altLang="ko-KR" dirty="0"/>
              <a:t>1) </a:t>
            </a:r>
            <a:r>
              <a:rPr lang="ko-KR" altLang="en-US" dirty="0"/>
              <a:t>연간사업계획 </a:t>
            </a:r>
            <a:r>
              <a:rPr lang="en-US" altLang="ko-KR" dirty="0" smtClean="0"/>
              <a:t>– </a:t>
            </a:r>
            <a:r>
              <a:rPr lang="ko-KR" altLang="en-US" dirty="0" smtClean="0"/>
              <a:t>분기별 실적 관리 목록</a:t>
            </a:r>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marL="174604" lvl="4" indent="0">
              <a:buNone/>
            </a:pPr>
            <a:endParaRPr lang="en-US" altLang="ko-KR" dirty="0"/>
          </a:p>
        </p:txBody>
      </p:sp>
      <p:sp>
        <p:nvSpPr>
          <p:cNvPr id="22" name="직사각형 21"/>
          <p:cNvSpPr/>
          <p:nvPr/>
        </p:nvSpPr>
        <p:spPr>
          <a:xfrm>
            <a:off x="746953" y="7379511"/>
            <a:ext cx="5387975" cy="682073"/>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144000" tIns="144000" rIns="144000" bIns="144000" rtlCol="0" anchor="ctr">
            <a:spAutoFit/>
          </a:bodyPr>
          <a:lstStyle/>
          <a:p>
            <a:pPr marL="228600" indent="-228600">
              <a:lnSpc>
                <a:spcPct val="150000"/>
              </a:lnSpc>
              <a:buAutoNum type="arabicPeriod"/>
            </a:pPr>
            <a:r>
              <a:rPr lang="ko-KR" altLang="en-US" sz="900" dirty="0" smtClean="0">
                <a:solidFill>
                  <a:schemeClr val="tx1"/>
                </a:solidFill>
                <a:latin typeface="나눔고딕" panose="020D0604000000000000" pitchFamily="50" charset="-127"/>
                <a:ea typeface="나눔고딕" panose="020D0604000000000000" pitchFamily="50" charset="-127"/>
              </a:rPr>
              <a:t>연간사업계획 프로그램 계획 목표 대비 실제 실적에 대한 </a:t>
            </a:r>
            <a:r>
              <a:rPr lang="ko-KR" altLang="en-US" sz="900" dirty="0" err="1" smtClean="0">
                <a:solidFill>
                  <a:schemeClr val="tx1"/>
                </a:solidFill>
                <a:latin typeface="나눔고딕" panose="020D0604000000000000" pitchFamily="50" charset="-127"/>
                <a:ea typeface="나눔고딕" panose="020D0604000000000000" pitchFamily="50" charset="-127"/>
              </a:rPr>
              <a:t>달성률을</a:t>
            </a:r>
            <a:r>
              <a:rPr lang="ko-KR" altLang="en-US" sz="900" dirty="0" smtClean="0">
                <a:solidFill>
                  <a:schemeClr val="tx1"/>
                </a:solidFill>
                <a:latin typeface="나눔고딕" panose="020D0604000000000000" pitchFamily="50" charset="-127"/>
                <a:ea typeface="나눔고딕" panose="020D0604000000000000" pitchFamily="50" charset="-127"/>
              </a:rPr>
              <a:t> 제공합니다</a:t>
            </a:r>
            <a:r>
              <a:rPr lang="en-US" altLang="ko-KR" sz="900" dirty="0" smtClean="0">
                <a:solidFill>
                  <a:schemeClr val="tx1"/>
                </a:solidFill>
                <a:latin typeface="나눔고딕" panose="020D0604000000000000" pitchFamily="50" charset="-127"/>
                <a:ea typeface="나눔고딕" panose="020D0604000000000000" pitchFamily="50" charset="-127"/>
              </a:rPr>
              <a:t>.</a:t>
            </a:r>
          </a:p>
          <a:p>
            <a:pPr marL="228600" indent="-228600">
              <a:lnSpc>
                <a:spcPct val="150000"/>
              </a:lnSpc>
              <a:buAutoNum type="arabicPeriod"/>
            </a:pPr>
            <a:r>
              <a:rPr lang="ko-KR" altLang="en-US" sz="900" dirty="0" smtClean="0">
                <a:solidFill>
                  <a:schemeClr val="tx1"/>
                </a:solidFill>
                <a:latin typeface="나눔고딕" panose="020D0604000000000000" pitchFamily="50" charset="-127"/>
                <a:ea typeface="나눔고딕" panose="020D0604000000000000" pitchFamily="50" charset="-127"/>
              </a:rPr>
              <a:t>프로그램 분기별 입력 정보 목록을 제공합니다</a:t>
            </a:r>
            <a:r>
              <a:rPr lang="en-US" altLang="ko-KR" sz="900" dirty="0" smtClean="0">
                <a:solidFill>
                  <a:schemeClr val="tx1"/>
                </a:solidFill>
                <a:latin typeface="나눔고딕" panose="020D0604000000000000" pitchFamily="50" charset="-127"/>
                <a:ea typeface="나눔고딕" panose="020D0604000000000000" pitchFamily="50" charset="-127"/>
              </a:rPr>
              <a:t>.</a:t>
            </a:r>
            <a:endParaRPr lang="en-US" altLang="ko-KR" sz="900" dirty="0">
              <a:solidFill>
                <a:schemeClr val="tx1"/>
              </a:solidFill>
              <a:latin typeface="나눔고딕" panose="020D0604000000000000" pitchFamily="50" charset="-127"/>
              <a:ea typeface="나눔고딕" panose="020D0604000000000000" pitchFamily="50" charset="-127"/>
            </a:endParaRPr>
          </a:p>
        </p:txBody>
      </p:sp>
      <p:sp>
        <p:nvSpPr>
          <p:cNvPr id="17" name="제목 2"/>
          <p:cNvSpPr>
            <a:spLocks noGrp="1"/>
          </p:cNvSpPr>
          <p:nvPr>
            <p:ph type="title"/>
          </p:nvPr>
        </p:nvSpPr>
        <p:spPr>
          <a:xfrm>
            <a:off x="402773" y="196407"/>
            <a:ext cx="4643062" cy="388863"/>
          </a:xfrm>
        </p:spPr>
        <p:txBody>
          <a:bodyPr/>
          <a:lstStyle/>
          <a:p>
            <a:r>
              <a:rPr lang="en-US" altLang="ko-KR" dirty="0"/>
              <a:t>3. </a:t>
            </a:r>
            <a:r>
              <a:rPr lang="ko-KR" altLang="en-US" dirty="0" err="1" smtClean="0"/>
              <a:t>마이페이지</a:t>
            </a:r>
            <a:endParaRPr lang="ko-KR" altLang="en-US" dirty="0"/>
          </a:p>
        </p:txBody>
      </p:sp>
      <p:pic>
        <p:nvPicPr>
          <p:cNvPr id="4" name="그림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2439" y="1625587"/>
            <a:ext cx="5693123" cy="5357701"/>
          </a:xfrm>
          <a:prstGeom prst="rect">
            <a:avLst/>
          </a:prstGeom>
          <a:ln>
            <a:solidFill>
              <a:schemeClr val="bg1">
                <a:lumMod val="85000"/>
              </a:schemeClr>
            </a:solidFill>
          </a:ln>
        </p:spPr>
      </p:pic>
      <p:sp>
        <p:nvSpPr>
          <p:cNvPr id="7" name="직사각형 6"/>
          <p:cNvSpPr/>
          <p:nvPr/>
        </p:nvSpPr>
        <p:spPr>
          <a:xfrm>
            <a:off x="1932378" y="4047655"/>
            <a:ext cx="4202550" cy="2900610"/>
          </a:xfrm>
          <a:prstGeom prst="rect">
            <a:avLst/>
          </a:prstGeom>
          <a:noFill/>
          <a:ln w="127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dirty="0"/>
          </a:p>
        </p:txBody>
      </p:sp>
      <p:sp>
        <p:nvSpPr>
          <p:cNvPr id="9" name="직사각형 8"/>
          <p:cNvSpPr/>
          <p:nvPr/>
        </p:nvSpPr>
        <p:spPr>
          <a:xfrm>
            <a:off x="1932378" y="2847398"/>
            <a:ext cx="4202550" cy="1093621"/>
          </a:xfrm>
          <a:prstGeom prst="rect">
            <a:avLst/>
          </a:prstGeom>
          <a:noFill/>
          <a:ln w="127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dirty="0"/>
          </a:p>
        </p:txBody>
      </p:sp>
      <p:sp>
        <p:nvSpPr>
          <p:cNvPr id="8" name="타원 7"/>
          <p:cNvSpPr/>
          <p:nvPr/>
        </p:nvSpPr>
        <p:spPr>
          <a:xfrm>
            <a:off x="6025117" y="2739399"/>
            <a:ext cx="216000" cy="216000"/>
          </a:xfrm>
          <a:prstGeom prst="ellipse">
            <a:avLst/>
          </a:prstGeom>
          <a:solidFill>
            <a:schemeClr val="accent1"/>
          </a:solidFill>
          <a:ln w="12700" cmpd="sng">
            <a:solidFill>
              <a:schemeClr val="accent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b="1" dirty="0">
                <a:solidFill>
                  <a:schemeClr val="bg1"/>
                </a:solidFill>
                <a:latin typeface="Rix고딕 B" panose="02020603020101020101" pitchFamily="18" charset="-127"/>
                <a:ea typeface="Rix고딕 B" panose="02020603020101020101" pitchFamily="18" charset="-127"/>
              </a:rPr>
              <a:t>1</a:t>
            </a:r>
            <a:endParaRPr lang="ko-KR" altLang="en-US" sz="1100" b="1" dirty="0">
              <a:solidFill>
                <a:schemeClr val="bg1"/>
              </a:solidFill>
              <a:latin typeface="Rix고딕 B" panose="02020603020101020101" pitchFamily="18" charset="-127"/>
              <a:ea typeface="Rix고딕 B" panose="02020603020101020101" pitchFamily="18" charset="-127"/>
            </a:endParaRPr>
          </a:p>
        </p:txBody>
      </p:sp>
      <p:sp>
        <p:nvSpPr>
          <p:cNvPr id="10" name="타원 9"/>
          <p:cNvSpPr/>
          <p:nvPr/>
        </p:nvSpPr>
        <p:spPr>
          <a:xfrm>
            <a:off x="6021288" y="3923952"/>
            <a:ext cx="216000" cy="216000"/>
          </a:xfrm>
          <a:prstGeom prst="ellipse">
            <a:avLst/>
          </a:prstGeom>
          <a:solidFill>
            <a:schemeClr val="accent1"/>
          </a:solidFill>
          <a:ln w="12700" cmpd="sng">
            <a:solidFill>
              <a:schemeClr val="accent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b="1" dirty="0">
                <a:solidFill>
                  <a:schemeClr val="bg1"/>
                </a:solidFill>
                <a:latin typeface="Rix고딕 B" panose="02020603020101020101" pitchFamily="18" charset="-127"/>
                <a:ea typeface="Rix고딕 B" panose="02020603020101020101" pitchFamily="18" charset="-127"/>
              </a:rPr>
              <a:t>2</a:t>
            </a:r>
            <a:endParaRPr lang="ko-KR" altLang="en-US" sz="1100" b="1" dirty="0">
              <a:solidFill>
                <a:schemeClr val="bg1"/>
              </a:solidFill>
              <a:latin typeface="Rix고딕 B" panose="02020603020101020101" pitchFamily="18" charset="-127"/>
              <a:ea typeface="Rix고딕 B" panose="02020603020101020101" pitchFamily="18" charset="-127"/>
            </a:endParaRPr>
          </a:p>
        </p:txBody>
      </p:sp>
    </p:spTree>
    <p:extLst>
      <p:ext uri="{BB962C8B-B14F-4D97-AF65-F5344CB8AC3E}">
        <p14:creationId xmlns:p14="http://schemas.microsoft.com/office/powerpoint/2010/main" val="15603459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p:txBody>
          <a:bodyPr/>
          <a:lstStyle/>
          <a:p>
            <a:pPr indent="0">
              <a:buNone/>
            </a:pPr>
            <a:r>
              <a:rPr lang="en-US" altLang="ko-KR" dirty="0"/>
              <a:t>1) </a:t>
            </a:r>
            <a:r>
              <a:rPr lang="ko-KR" altLang="en-US" dirty="0"/>
              <a:t>연간사업계획 </a:t>
            </a:r>
            <a:r>
              <a:rPr lang="en-US" altLang="ko-KR" dirty="0"/>
              <a:t>– </a:t>
            </a:r>
            <a:r>
              <a:rPr lang="ko-KR" altLang="en-US" dirty="0"/>
              <a:t>분기별 실적 </a:t>
            </a:r>
            <a:r>
              <a:rPr lang="ko-KR" altLang="en-US" dirty="0" smtClean="0"/>
              <a:t>등록</a:t>
            </a:r>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marL="174604" lvl="4" indent="0">
              <a:buNone/>
            </a:pPr>
            <a:endParaRPr lang="en-US" altLang="ko-KR" dirty="0"/>
          </a:p>
        </p:txBody>
      </p:sp>
      <p:sp>
        <p:nvSpPr>
          <p:cNvPr id="17" name="제목 2"/>
          <p:cNvSpPr>
            <a:spLocks noGrp="1"/>
          </p:cNvSpPr>
          <p:nvPr>
            <p:ph type="title"/>
          </p:nvPr>
        </p:nvSpPr>
        <p:spPr>
          <a:xfrm>
            <a:off x="402773" y="196407"/>
            <a:ext cx="4643062" cy="388863"/>
          </a:xfrm>
        </p:spPr>
        <p:txBody>
          <a:bodyPr/>
          <a:lstStyle/>
          <a:p>
            <a:r>
              <a:rPr lang="en-US" altLang="ko-KR" dirty="0"/>
              <a:t>3. </a:t>
            </a:r>
            <a:r>
              <a:rPr lang="ko-KR" altLang="en-US" dirty="0" err="1" smtClean="0"/>
              <a:t>마이페이지</a:t>
            </a:r>
            <a:endParaRPr lang="ko-KR" altLang="en-US" dirty="0"/>
          </a:p>
        </p:txBody>
      </p:sp>
      <p:pic>
        <p:nvPicPr>
          <p:cNvPr id="5" name="그림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80728" y="1594436"/>
            <a:ext cx="4752528" cy="6094963"/>
          </a:xfrm>
          <a:prstGeom prst="rect">
            <a:avLst/>
          </a:prstGeom>
          <a:ln>
            <a:solidFill>
              <a:schemeClr val="bg1">
                <a:lumMod val="85000"/>
              </a:schemeClr>
            </a:solidFill>
          </a:ln>
        </p:spPr>
      </p:pic>
      <p:sp>
        <p:nvSpPr>
          <p:cNvPr id="8" name="직사각형 7"/>
          <p:cNvSpPr/>
          <p:nvPr/>
        </p:nvSpPr>
        <p:spPr>
          <a:xfrm>
            <a:off x="735012" y="7812360"/>
            <a:ext cx="5387975" cy="474324"/>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144000" tIns="144000" rIns="144000" bIns="144000" rtlCol="0" anchor="ctr">
            <a:spAutoFit/>
          </a:bodyPr>
          <a:lstStyle/>
          <a:p>
            <a:pPr marL="228600" indent="-228600">
              <a:lnSpc>
                <a:spcPct val="150000"/>
              </a:lnSpc>
              <a:buAutoNum type="arabicPeriod"/>
            </a:pPr>
            <a:r>
              <a:rPr lang="ko-KR" altLang="en-US" sz="900" dirty="0" smtClean="0">
                <a:solidFill>
                  <a:schemeClr val="tx1"/>
                </a:solidFill>
                <a:latin typeface="나눔고딕" panose="020D0604000000000000" pitchFamily="50" charset="-127"/>
                <a:ea typeface="나눔고딕" panose="020D0604000000000000" pitchFamily="50" charset="-127"/>
              </a:rPr>
              <a:t>등록 된 프로그램 분기별 상세 내용을 제공합니다</a:t>
            </a:r>
            <a:r>
              <a:rPr lang="en-US" altLang="ko-KR" sz="900" dirty="0" smtClean="0">
                <a:solidFill>
                  <a:schemeClr val="tx1"/>
                </a:solidFill>
                <a:latin typeface="나눔고딕" panose="020D0604000000000000" pitchFamily="50" charset="-127"/>
                <a:ea typeface="나눔고딕" panose="020D0604000000000000" pitchFamily="50" charset="-127"/>
              </a:rPr>
              <a:t>.</a:t>
            </a:r>
            <a:endParaRPr lang="en-US" altLang="ko-KR" sz="900" dirty="0">
              <a:solidFill>
                <a:schemeClr val="tx1"/>
              </a:solidFill>
              <a:latin typeface="나눔고딕" panose="020D0604000000000000" pitchFamily="50" charset="-127"/>
              <a:ea typeface="나눔고딕" panose="020D0604000000000000" pitchFamily="50" charset="-127"/>
            </a:endParaRPr>
          </a:p>
        </p:txBody>
      </p:sp>
      <p:sp>
        <p:nvSpPr>
          <p:cNvPr id="9" name="직사각형 8"/>
          <p:cNvSpPr/>
          <p:nvPr/>
        </p:nvSpPr>
        <p:spPr>
          <a:xfrm>
            <a:off x="2071835" y="2555776"/>
            <a:ext cx="3661421" cy="5040560"/>
          </a:xfrm>
          <a:prstGeom prst="rect">
            <a:avLst/>
          </a:prstGeom>
          <a:noFill/>
          <a:ln w="127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dirty="0"/>
          </a:p>
        </p:txBody>
      </p:sp>
      <p:sp>
        <p:nvSpPr>
          <p:cNvPr id="10" name="타원 9"/>
          <p:cNvSpPr/>
          <p:nvPr/>
        </p:nvSpPr>
        <p:spPr>
          <a:xfrm>
            <a:off x="5625256" y="2432815"/>
            <a:ext cx="216000" cy="216000"/>
          </a:xfrm>
          <a:prstGeom prst="ellipse">
            <a:avLst/>
          </a:prstGeom>
          <a:solidFill>
            <a:schemeClr val="accent1"/>
          </a:solidFill>
          <a:ln w="12700" cmpd="sng">
            <a:solidFill>
              <a:schemeClr val="accent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b="1" dirty="0">
                <a:solidFill>
                  <a:schemeClr val="bg1"/>
                </a:solidFill>
                <a:latin typeface="Rix고딕 B" panose="02020603020101020101" pitchFamily="18" charset="-127"/>
                <a:ea typeface="Rix고딕 B" panose="02020603020101020101" pitchFamily="18" charset="-127"/>
              </a:rPr>
              <a:t>1</a:t>
            </a:r>
            <a:endParaRPr lang="ko-KR" altLang="en-US" sz="1100" b="1" dirty="0">
              <a:solidFill>
                <a:schemeClr val="bg1"/>
              </a:solidFill>
              <a:latin typeface="Rix고딕 B" panose="02020603020101020101" pitchFamily="18" charset="-127"/>
              <a:ea typeface="Rix고딕 B" panose="02020603020101020101" pitchFamily="18" charset="-127"/>
            </a:endParaRPr>
          </a:p>
        </p:txBody>
      </p:sp>
    </p:spTree>
    <p:extLst>
      <p:ext uri="{BB962C8B-B14F-4D97-AF65-F5344CB8AC3E}">
        <p14:creationId xmlns:p14="http://schemas.microsoft.com/office/powerpoint/2010/main" val="8619922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p:txBody>
          <a:bodyPr/>
          <a:lstStyle/>
          <a:p>
            <a:pPr indent="0">
              <a:buNone/>
            </a:pPr>
            <a:r>
              <a:rPr lang="en-US" altLang="ko-KR" dirty="0"/>
              <a:t>2</a:t>
            </a:r>
            <a:r>
              <a:rPr lang="en-US" altLang="ko-KR" dirty="0" smtClean="0"/>
              <a:t>) </a:t>
            </a:r>
            <a:r>
              <a:rPr lang="ko-KR" altLang="en-US" dirty="0" smtClean="0"/>
              <a:t>사업비 분기별 관리 </a:t>
            </a:r>
            <a:r>
              <a:rPr lang="en-US" altLang="ko-KR" dirty="0" smtClean="0"/>
              <a:t>- </a:t>
            </a:r>
            <a:r>
              <a:rPr lang="ko-KR" altLang="en-US" dirty="0" smtClean="0"/>
              <a:t>목록</a:t>
            </a:r>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marL="174604" lvl="4" indent="0">
              <a:buNone/>
            </a:pPr>
            <a:endParaRPr lang="en-US" altLang="ko-KR" dirty="0"/>
          </a:p>
        </p:txBody>
      </p:sp>
      <p:sp>
        <p:nvSpPr>
          <p:cNvPr id="17" name="제목 2"/>
          <p:cNvSpPr>
            <a:spLocks noGrp="1"/>
          </p:cNvSpPr>
          <p:nvPr>
            <p:ph type="title"/>
          </p:nvPr>
        </p:nvSpPr>
        <p:spPr>
          <a:xfrm>
            <a:off x="402773" y="196407"/>
            <a:ext cx="4643062" cy="388863"/>
          </a:xfrm>
        </p:spPr>
        <p:txBody>
          <a:bodyPr/>
          <a:lstStyle/>
          <a:p>
            <a:r>
              <a:rPr lang="en-US" altLang="ko-KR" dirty="0"/>
              <a:t>3. </a:t>
            </a:r>
            <a:r>
              <a:rPr lang="ko-KR" altLang="en-US" dirty="0" err="1" smtClean="0"/>
              <a:t>마이페이지</a:t>
            </a:r>
            <a:endParaRPr lang="ko-KR" altLang="en-US" dirty="0"/>
          </a:p>
        </p:txBody>
      </p:sp>
      <p:sp>
        <p:nvSpPr>
          <p:cNvPr id="6" name="직사각형 5"/>
          <p:cNvSpPr/>
          <p:nvPr/>
        </p:nvSpPr>
        <p:spPr>
          <a:xfrm>
            <a:off x="746953" y="7483385"/>
            <a:ext cx="5387975" cy="474324"/>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144000" tIns="144000" rIns="144000" bIns="144000" rtlCol="0" anchor="ctr">
            <a:spAutoFit/>
          </a:bodyPr>
          <a:lstStyle/>
          <a:p>
            <a:pPr marL="228600" indent="-228600">
              <a:lnSpc>
                <a:spcPct val="150000"/>
              </a:lnSpc>
              <a:buAutoNum type="arabicPeriod"/>
            </a:pPr>
            <a:r>
              <a:rPr lang="ko-KR" altLang="en-US" sz="900" dirty="0" smtClean="0">
                <a:solidFill>
                  <a:schemeClr val="tx1"/>
                </a:solidFill>
                <a:latin typeface="나눔고딕" panose="020D0604000000000000" pitchFamily="50" charset="-127"/>
                <a:ea typeface="나눔고딕" panose="020D0604000000000000" pitchFamily="50" charset="-127"/>
              </a:rPr>
              <a:t>등록 된 사업비 분기별 </a:t>
            </a:r>
            <a:r>
              <a:rPr lang="ko-KR" altLang="en-US" sz="900" dirty="0" err="1" smtClean="0">
                <a:solidFill>
                  <a:schemeClr val="tx1"/>
                </a:solidFill>
                <a:latin typeface="나눔고딕" panose="020D0604000000000000" pitchFamily="50" charset="-127"/>
                <a:ea typeface="나눔고딕" panose="020D0604000000000000" pitchFamily="50" charset="-127"/>
              </a:rPr>
              <a:t>집행금액</a:t>
            </a:r>
            <a:r>
              <a:rPr lang="ko-KR" altLang="en-US" sz="900" dirty="0" smtClean="0">
                <a:solidFill>
                  <a:schemeClr val="tx1"/>
                </a:solidFill>
                <a:latin typeface="나눔고딕" panose="020D0604000000000000" pitchFamily="50" charset="-127"/>
                <a:ea typeface="나눔고딕" panose="020D0604000000000000" pitchFamily="50" charset="-127"/>
              </a:rPr>
              <a:t> 정보를 제공합니다</a:t>
            </a:r>
            <a:r>
              <a:rPr lang="en-US" altLang="ko-KR" sz="900" dirty="0" smtClean="0">
                <a:solidFill>
                  <a:schemeClr val="tx1"/>
                </a:solidFill>
                <a:latin typeface="나눔고딕" panose="020D0604000000000000" pitchFamily="50" charset="-127"/>
                <a:ea typeface="나눔고딕" panose="020D0604000000000000" pitchFamily="50" charset="-127"/>
              </a:rPr>
              <a:t>.</a:t>
            </a:r>
            <a:endParaRPr lang="en-US" altLang="ko-KR" sz="900" dirty="0">
              <a:solidFill>
                <a:schemeClr val="tx1"/>
              </a:solidFill>
              <a:latin typeface="나눔고딕" panose="020D0604000000000000" pitchFamily="50" charset="-127"/>
              <a:ea typeface="나눔고딕" panose="020D0604000000000000" pitchFamily="50" charset="-127"/>
            </a:endParaRPr>
          </a:p>
        </p:txBody>
      </p:sp>
      <p:pic>
        <p:nvPicPr>
          <p:cNvPr id="7" name="그림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178" y="1625587"/>
            <a:ext cx="5491643" cy="5357701"/>
          </a:xfrm>
          <a:prstGeom prst="rect">
            <a:avLst/>
          </a:prstGeom>
          <a:ln>
            <a:solidFill>
              <a:schemeClr val="bg1">
                <a:lumMod val="85000"/>
              </a:schemeClr>
            </a:solidFill>
          </a:ln>
        </p:spPr>
      </p:pic>
      <p:sp>
        <p:nvSpPr>
          <p:cNvPr id="8" name="직사각형 7"/>
          <p:cNvSpPr/>
          <p:nvPr/>
        </p:nvSpPr>
        <p:spPr>
          <a:xfrm>
            <a:off x="1932378" y="4047655"/>
            <a:ext cx="4242443" cy="2900610"/>
          </a:xfrm>
          <a:prstGeom prst="rect">
            <a:avLst/>
          </a:prstGeom>
          <a:noFill/>
          <a:ln w="127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dirty="0"/>
          </a:p>
        </p:txBody>
      </p:sp>
      <p:sp>
        <p:nvSpPr>
          <p:cNvPr id="9" name="타원 8"/>
          <p:cNvSpPr/>
          <p:nvPr/>
        </p:nvSpPr>
        <p:spPr>
          <a:xfrm>
            <a:off x="6066821" y="3939655"/>
            <a:ext cx="216000" cy="216000"/>
          </a:xfrm>
          <a:prstGeom prst="ellipse">
            <a:avLst/>
          </a:prstGeom>
          <a:solidFill>
            <a:schemeClr val="accent1"/>
          </a:solidFill>
          <a:ln w="12700" cmpd="sng">
            <a:solidFill>
              <a:schemeClr val="accent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b="1" dirty="0">
                <a:solidFill>
                  <a:schemeClr val="bg1"/>
                </a:solidFill>
                <a:latin typeface="Rix고딕 B" panose="02020603020101020101" pitchFamily="18" charset="-127"/>
                <a:ea typeface="Rix고딕 B" panose="02020603020101020101" pitchFamily="18" charset="-127"/>
              </a:rPr>
              <a:t>1</a:t>
            </a:r>
            <a:endParaRPr lang="ko-KR" altLang="en-US" sz="1100" b="1" dirty="0">
              <a:solidFill>
                <a:schemeClr val="bg1"/>
              </a:solidFill>
              <a:latin typeface="Rix고딕 B" panose="02020603020101020101" pitchFamily="18" charset="-127"/>
              <a:ea typeface="Rix고딕 B" panose="02020603020101020101" pitchFamily="18" charset="-127"/>
            </a:endParaRPr>
          </a:p>
        </p:txBody>
      </p:sp>
    </p:spTree>
    <p:extLst>
      <p:ext uri="{BB962C8B-B14F-4D97-AF65-F5344CB8AC3E}">
        <p14:creationId xmlns:p14="http://schemas.microsoft.com/office/powerpoint/2010/main" val="2973167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p:txBody>
          <a:bodyPr/>
          <a:lstStyle/>
          <a:p>
            <a:pPr indent="0">
              <a:buNone/>
            </a:pPr>
            <a:r>
              <a:rPr lang="en-US" altLang="ko-KR" dirty="0"/>
              <a:t>2) </a:t>
            </a:r>
            <a:r>
              <a:rPr lang="ko-KR" altLang="en-US" dirty="0"/>
              <a:t>사업비 분기별 관리 </a:t>
            </a:r>
            <a:r>
              <a:rPr lang="en-US" altLang="ko-KR" dirty="0"/>
              <a:t>- </a:t>
            </a:r>
            <a:r>
              <a:rPr lang="ko-KR" altLang="en-US" dirty="0" smtClean="0"/>
              <a:t>등록</a:t>
            </a:r>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marL="174604" lvl="4" indent="0">
              <a:buNone/>
            </a:pPr>
            <a:endParaRPr lang="en-US" altLang="ko-KR" dirty="0"/>
          </a:p>
        </p:txBody>
      </p:sp>
      <p:sp>
        <p:nvSpPr>
          <p:cNvPr id="17" name="제목 2"/>
          <p:cNvSpPr>
            <a:spLocks noGrp="1"/>
          </p:cNvSpPr>
          <p:nvPr>
            <p:ph type="title"/>
          </p:nvPr>
        </p:nvSpPr>
        <p:spPr>
          <a:xfrm>
            <a:off x="402773" y="196407"/>
            <a:ext cx="4643062" cy="388863"/>
          </a:xfrm>
        </p:spPr>
        <p:txBody>
          <a:bodyPr/>
          <a:lstStyle/>
          <a:p>
            <a:r>
              <a:rPr lang="en-US" altLang="ko-KR" dirty="0"/>
              <a:t>3. </a:t>
            </a:r>
            <a:r>
              <a:rPr lang="ko-KR" altLang="en-US" dirty="0" err="1" smtClean="0"/>
              <a:t>마이페이지</a:t>
            </a:r>
            <a:endParaRPr lang="ko-KR" altLang="en-US" dirty="0"/>
          </a:p>
        </p:txBody>
      </p:sp>
      <p:pic>
        <p:nvPicPr>
          <p:cNvPr id="4" name="그림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80728" y="1606135"/>
            <a:ext cx="4752528" cy="6090391"/>
          </a:xfrm>
          <a:prstGeom prst="rect">
            <a:avLst/>
          </a:prstGeom>
          <a:ln>
            <a:solidFill>
              <a:schemeClr val="bg1">
                <a:lumMod val="85000"/>
              </a:schemeClr>
            </a:solidFill>
          </a:ln>
        </p:spPr>
      </p:pic>
      <p:sp>
        <p:nvSpPr>
          <p:cNvPr id="7" name="직사각형 6"/>
          <p:cNvSpPr/>
          <p:nvPr/>
        </p:nvSpPr>
        <p:spPr>
          <a:xfrm>
            <a:off x="735012" y="7800241"/>
            <a:ext cx="5387975" cy="498562"/>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144000" tIns="144000" rIns="144000" bIns="144000" rtlCol="0" anchor="ctr">
            <a:spAutoFit/>
          </a:bodyPr>
          <a:lstStyle/>
          <a:p>
            <a:pPr marL="228600" indent="-228600">
              <a:lnSpc>
                <a:spcPct val="150000"/>
              </a:lnSpc>
              <a:buAutoNum type="arabicPeriod"/>
            </a:pPr>
            <a:r>
              <a:rPr lang="ko-KR" altLang="en-US" sz="900" dirty="0" smtClean="0">
                <a:solidFill>
                  <a:schemeClr val="tx1"/>
                </a:solidFill>
                <a:latin typeface="나눔고딕" panose="020D0604000000000000" pitchFamily="50" charset="-127"/>
                <a:ea typeface="나눔고딕" panose="020D0604000000000000" pitchFamily="50" charset="-127"/>
              </a:rPr>
              <a:t>등록 된 사업비 분기별 </a:t>
            </a:r>
            <a:r>
              <a:rPr lang="ko-KR" altLang="en-US" sz="900" dirty="0" err="1" smtClean="0">
                <a:solidFill>
                  <a:schemeClr val="tx1"/>
                </a:solidFill>
                <a:latin typeface="나눔고딕" panose="020D0604000000000000" pitchFamily="50" charset="-127"/>
                <a:ea typeface="나눔고딕" panose="020D0604000000000000" pitchFamily="50" charset="-127"/>
              </a:rPr>
              <a:t>집행금액</a:t>
            </a:r>
            <a:r>
              <a:rPr lang="ko-KR" altLang="en-US" sz="900" dirty="0" smtClean="0">
                <a:solidFill>
                  <a:schemeClr val="tx1"/>
                </a:solidFill>
                <a:latin typeface="나눔고딕" panose="020D0604000000000000" pitchFamily="50" charset="-127"/>
                <a:ea typeface="나눔고딕" panose="020D0604000000000000" pitchFamily="50" charset="-127"/>
              </a:rPr>
              <a:t> 상세 내용을 제공합니다</a:t>
            </a:r>
            <a:r>
              <a:rPr lang="en-US" altLang="ko-KR" sz="900" dirty="0" smtClean="0">
                <a:solidFill>
                  <a:schemeClr val="tx1"/>
                </a:solidFill>
                <a:latin typeface="나눔고딕" panose="020D0604000000000000" pitchFamily="50" charset="-127"/>
                <a:ea typeface="나눔고딕" panose="020D0604000000000000" pitchFamily="50" charset="-127"/>
              </a:rPr>
              <a:t>.</a:t>
            </a:r>
            <a:endParaRPr lang="en-US" altLang="ko-KR" sz="900" dirty="0">
              <a:solidFill>
                <a:schemeClr val="tx1"/>
              </a:solidFill>
              <a:latin typeface="나눔고딕" panose="020D0604000000000000" pitchFamily="50" charset="-127"/>
              <a:ea typeface="나눔고딕" panose="020D0604000000000000" pitchFamily="50" charset="-127"/>
            </a:endParaRPr>
          </a:p>
        </p:txBody>
      </p:sp>
      <p:sp>
        <p:nvSpPr>
          <p:cNvPr id="8" name="직사각형 7"/>
          <p:cNvSpPr/>
          <p:nvPr/>
        </p:nvSpPr>
        <p:spPr>
          <a:xfrm>
            <a:off x="2071835" y="2483768"/>
            <a:ext cx="3661421" cy="4881152"/>
          </a:xfrm>
          <a:prstGeom prst="rect">
            <a:avLst/>
          </a:prstGeom>
          <a:noFill/>
          <a:ln w="127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dirty="0"/>
          </a:p>
        </p:txBody>
      </p:sp>
      <p:sp>
        <p:nvSpPr>
          <p:cNvPr id="9" name="타원 8"/>
          <p:cNvSpPr/>
          <p:nvPr/>
        </p:nvSpPr>
        <p:spPr>
          <a:xfrm>
            <a:off x="5625256" y="2375768"/>
            <a:ext cx="216000" cy="216000"/>
          </a:xfrm>
          <a:prstGeom prst="ellipse">
            <a:avLst/>
          </a:prstGeom>
          <a:solidFill>
            <a:schemeClr val="accent1"/>
          </a:solidFill>
          <a:ln w="12700" cmpd="sng">
            <a:solidFill>
              <a:schemeClr val="accent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b="1" dirty="0">
                <a:solidFill>
                  <a:schemeClr val="bg1"/>
                </a:solidFill>
                <a:latin typeface="Rix고딕 B" panose="02020603020101020101" pitchFamily="18" charset="-127"/>
                <a:ea typeface="Rix고딕 B" panose="02020603020101020101" pitchFamily="18" charset="-127"/>
              </a:rPr>
              <a:t>1</a:t>
            </a:r>
            <a:endParaRPr lang="ko-KR" altLang="en-US" sz="1100" b="1" dirty="0">
              <a:solidFill>
                <a:schemeClr val="bg1"/>
              </a:solidFill>
              <a:latin typeface="Rix고딕 B" panose="02020603020101020101" pitchFamily="18" charset="-127"/>
              <a:ea typeface="Rix고딕 B" panose="02020603020101020101" pitchFamily="18" charset="-127"/>
            </a:endParaRPr>
          </a:p>
        </p:txBody>
      </p:sp>
    </p:spTree>
    <p:extLst>
      <p:ext uri="{BB962C8B-B14F-4D97-AF65-F5344CB8AC3E}">
        <p14:creationId xmlns:p14="http://schemas.microsoft.com/office/powerpoint/2010/main" val="395807536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p:txBody>
          <a:bodyPr/>
          <a:lstStyle/>
          <a:p>
            <a:pPr indent="0">
              <a:buNone/>
            </a:pPr>
            <a:r>
              <a:rPr lang="en-US" altLang="ko-KR" dirty="0"/>
              <a:t>3</a:t>
            </a:r>
            <a:r>
              <a:rPr lang="en-US" altLang="ko-KR" dirty="0" smtClean="0"/>
              <a:t>) </a:t>
            </a:r>
            <a:r>
              <a:rPr lang="ko-KR" altLang="en-US" dirty="0" smtClean="0"/>
              <a:t>농장기초정보 관리</a:t>
            </a:r>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marL="174604" lvl="4" indent="0">
              <a:buNone/>
            </a:pPr>
            <a:endParaRPr lang="en-US" altLang="ko-KR" dirty="0"/>
          </a:p>
        </p:txBody>
      </p:sp>
      <p:sp>
        <p:nvSpPr>
          <p:cNvPr id="22" name="직사각형 21"/>
          <p:cNvSpPr/>
          <p:nvPr/>
        </p:nvSpPr>
        <p:spPr>
          <a:xfrm>
            <a:off x="746953" y="7159644"/>
            <a:ext cx="5562367" cy="1121809"/>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144000" tIns="144000" rIns="144000" bIns="144000" rtlCol="0" anchor="ctr">
            <a:spAutoFit/>
          </a:bodyPr>
          <a:lstStyle/>
          <a:p>
            <a:pPr marL="228600" indent="-228600">
              <a:lnSpc>
                <a:spcPct val="150000"/>
              </a:lnSpc>
              <a:buAutoNum type="arabicPeriod"/>
            </a:pPr>
            <a:r>
              <a:rPr lang="ko-KR" altLang="en-US" sz="900" dirty="0" err="1" smtClean="0">
                <a:solidFill>
                  <a:schemeClr val="tx1"/>
                </a:solidFill>
                <a:latin typeface="나눔고딕" panose="020D0604000000000000" pitchFamily="50" charset="-127"/>
                <a:ea typeface="나눔고딕" panose="020D0604000000000000" pitchFamily="50" charset="-127"/>
              </a:rPr>
              <a:t>농장기초</a:t>
            </a:r>
            <a:r>
              <a:rPr lang="ko-KR" altLang="en-US" sz="900" dirty="0" smtClean="0">
                <a:solidFill>
                  <a:schemeClr val="tx1"/>
                </a:solidFill>
                <a:latin typeface="나눔고딕" panose="020D0604000000000000" pitchFamily="50" charset="-127"/>
                <a:ea typeface="나눔고딕" panose="020D0604000000000000" pitchFamily="50" charset="-127"/>
              </a:rPr>
              <a:t> 정보 입력</a:t>
            </a:r>
            <a:r>
              <a:rPr lang="en-US" altLang="ko-KR" sz="900" dirty="0" smtClean="0">
                <a:solidFill>
                  <a:schemeClr val="tx1"/>
                </a:solidFill>
                <a:latin typeface="나눔고딕" panose="020D0604000000000000" pitchFamily="50" charset="-127"/>
                <a:ea typeface="나눔고딕" panose="020D0604000000000000" pitchFamily="50" charset="-127"/>
              </a:rPr>
              <a:t>/</a:t>
            </a:r>
            <a:r>
              <a:rPr lang="ko-KR" altLang="en-US" sz="900" dirty="0" smtClean="0">
                <a:solidFill>
                  <a:schemeClr val="tx1"/>
                </a:solidFill>
                <a:latin typeface="나눔고딕" panose="020D0604000000000000" pitchFamily="50" charset="-127"/>
                <a:ea typeface="나눔고딕" panose="020D0604000000000000" pitchFamily="50" charset="-127"/>
              </a:rPr>
              <a:t>수정 화면을 제공합니다</a:t>
            </a:r>
            <a:r>
              <a:rPr lang="en-US" altLang="ko-KR" sz="900" dirty="0" smtClean="0">
                <a:solidFill>
                  <a:schemeClr val="tx1"/>
                </a:solidFill>
                <a:latin typeface="나눔고딕" panose="020D0604000000000000" pitchFamily="50" charset="-127"/>
                <a:ea typeface="나눔고딕" panose="020D0604000000000000" pitchFamily="50" charset="-127"/>
              </a:rPr>
              <a:t>.</a:t>
            </a:r>
          </a:p>
          <a:p>
            <a:pPr>
              <a:lnSpc>
                <a:spcPct val="150000"/>
              </a:lnSpc>
            </a:pPr>
            <a:r>
              <a:rPr lang="en-US" altLang="ko-KR" sz="900" dirty="0" smtClean="0">
                <a:solidFill>
                  <a:schemeClr val="tx1"/>
                </a:solidFill>
                <a:latin typeface="나눔고딕" panose="020D0604000000000000" pitchFamily="50" charset="-127"/>
                <a:ea typeface="나눔고딕" panose="020D0604000000000000" pitchFamily="50" charset="-127"/>
              </a:rPr>
              <a:t>(</a:t>
            </a:r>
            <a:r>
              <a:rPr lang="ko-KR" altLang="en-US" sz="900" dirty="0" err="1" smtClean="0">
                <a:solidFill>
                  <a:schemeClr val="tx1"/>
                </a:solidFill>
                <a:latin typeface="나눔고딕" panose="020D0604000000000000" pitchFamily="50" charset="-127"/>
                <a:ea typeface="나눔고딕" panose="020D0604000000000000" pitchFamily="50" charset="-127"/>
              </a:rPr>
              <a:t>농장기초</a:t>
            </a:r>
            <a:r>
              <a:rPr lang="ko-KR" altLang="en-US" sz="900" dirty="0" smtClean="0">
                <a:solidFill>
                  <a:schemeClr val="tx1"/>
                </a:solidFill>
                <a:latin typeface="나눔고딕" panose="020D0604000000000000" pitchFamily="50" charset="-127"/>
                <a:ea typeface="나눔고딕" panose="020D0604000000000000" pitchFamily="50" charset="-127"/>
              </a:rPr>
              <a:t> 정보는 사용자도 직접 등록</a:t>
            </a:r>
            <a:r>
              <a:rPr lang="en-US" altLang="ko-KR" sz="900" dirty="0" smtClean="0">
                <a:solidFill>
                  <a:schemeClr val="tx1"/>
                </a:solidFill>
                <a:latin typeface="나눔고딕" panose="020D0604000000000000" pitchFamily="50" charset="-127"/>
                <a:ea typeface="나눔고딕" panose="020D0604000000000000" pitchFamily="50" charset="-127"/>
              </a:rPr>
              <a:t>/</a:t>
            </a:r>
            <a:r>
              <a:rPr lang="ko-KR" altLang="en-US" sz="900" dirty="0" smtClean="0">
                <a:solidFill>
                  <a:schemeClr val="tx1"/>
                </a:solidFill>
                <a:latin typeface="나눔고딕" panose="020D0604000000000000" pitchFamily="50" charset="-127"/>
                <a:ea typeface="나눔고딕" panose="020D0604000000000000" pitchFamily="50" charset="-127"/>
              </a:rPr>
              <a:t>수정 할 수 있음</a:t>
            </a:r>
            <a:endParaRPr lang="en-US" altLang="ko-KR" sz="900" dirty="0" smtClean="0">
              <a:solidFill>
                <a:schemeClr val="tx1"/>
              </a:solidFill>
              <a:latin typeface="나눔고딕" panose="020D0604000000000000" pitchFamily="50" charset="-127"/>
              <a:ea typeface="나눔고딕" panose="020D0604000000000000" pitchFamily="50" charset="-127"/>
            </a:endParaRPr>
          </a:p>
          <a:p>
            <a:pPr>
              <a:lnSpc>
                <a:spcPct val="150000"/>
              </a:lnSpc>
            </a:pPr>
            <a:r>
              <a:rPr lang="en-US" altLang="ko-KR" sz="900" dirty="0" smtClean="0">
                <a:solidFill>
                  <a:schemeClr val="tx1"/>
                </a:solidFill>
                <a:latin typeface="나눔고딕" panose="020D0604000000000000" pitchFamily="50" charset="-127"/>
                <a:ea typeface="나눔고딕" panose="020D0604000000000000" pitchFamily="50" charset="-127"/>
              </a:rPr>
              <a:t>-</a:t>
            </a:r>
            <a:r>
              <a:rPr lang="ko-KR" altLang="en-US" sz="900" dirty="0" smtClean="0">
                <a:solidFill>
                  <a:schemeClr val="tx1"/>
                </a:solidFill>
                <a:latin typeface="나눔고딕" panose="020D0604000000000000" pitchFamily="50" charset="-127"/>
                <a:ea typeface="나눔고딕" panose="020D0604000000000000" pitchFamily="50" charset="-127"/>
              </a:rPr>
              <a:t>농장기초정보는 관리자  일괄 등록</a:t>
            </a:r>
            <a:r>
              <a:rPr lang="en-US" altLang="ko-KR" sz="900" dirty="0" smtClean="0">
                <a:solidFill>
                  <a:schemeClr val="tx1"/>
                </a:solidFill>
                <a:latin typeface="나눔고딕" panose="020D0604000000000000" pitchFamily="50" charset="-127"/>
                <a:ea typeface="나눔고딕" panose="020D0604000000000000" pitchFamily="50" charset="-127"/>
              </a:rPr>
              <a:t>(</a:t>
            </a:r>
            <a:r>
              <a:rPr lang="ko-KR" altLang="en-US" sz="900" dirty="0" smtClean="0">
                <a:solidFill>
                  <a:schemeClr val="tx1"/>
                </a:solidFill>
                <a:latin typeface="나눔고딕" panose="020D0604000000000000" pitchFamily="50" charset="-127"/>
                <a:ea typeface="나눔고딕" panose="020D0604000000000000" pitchFamily="50" charset="-127"/>
              </a:rPr>
              <a:t>선행 작업</a:t>
            </a:r>
            <a:r>
              <a:rPr lang="en-US" altLang="ko-KR" sz="900" dirty="0" smtClean="0">
                <a:solidFill>
                  <a:schemeClr val="tx1"/>
                </a:solidFill>
                <a:latin typeface="나눔고딕" panose="020D0604000000000000" pitchFamily="50" charset="-127"/>
                <a:ea typeface="나눔고딕" panose="020D0604000000000000" pitchFamily="50" charset="-127"/>
              </a:rPr>
              <a:t>)</a:t>
            </a:r>
            <a:r>
              <a:rPr lang="ko-KR" altLang="en-US" sz="900" dirty="0" smtClean="0">
                <a:solidFill>
                  <a:schemeClr val="tx1"/>
                </a:solidFill>
                <a:latin typeface="나눔고딕" panose="020D0604000000000000" pitchFamily="50" charset="-127"/>
                <a:ea typeface="나눔고딕" panose="020D0604000000000000" pitchFamily="50" charset="-127"/>
              </a:rPr>
              <a:t>후 사용자 회원가입 시 </a:t>
            </a:r>
            <a:r>
              <a:rPr lang="ko-KR" altLang="en-US" sz="900" dirty="0" err="1" smtClean="0">
                <a:solidFill>
                  <a:schemeClr val="tx1"/>
                </a:solidFill>
                <a:latin typeface="나눔고딕" panose="020D0604000000000000" pitchFamily="50" charset="-127"/>
                <a:ea typeface="나눔고딕" panose="020D0604000000000000" pitchFamily="50" charset="-127"/>
              </a:rPr>
              <a:t>거점농장</a:t>
            </a:r>
            <a:r>
              <a:rPr lang="en-US" altLang="ko-KR" sz="900" dirty="0" smtClean="0">
                <a:solidFill>
                  <a:schemeClr val="tx1"/>
                </a:solidFill>
                <a:latin typeface="나눔고딕" panose="020D0604000000000000" pitchFamily="50" charset="-127"/>
                <a:ea typeface="나눔고딕" panose="020D0604000000000000" pitchFamily="50" charset="-127"/>
              </a:rPr>
              <a:t>/</a:t>
            </a:r>
            <a:r>
              <a:rPr lang="ko-KR" altLang="en-US" sz="900" dirty="0" err="1" smtClean="0">
                <a:solidFill>
                  <a:schemeClr val="tx1"/>
                </a:solidFill>
                <a:latin typeface="나눔고딕" panose="020D0604000000000000" pitchFamily="50" charset="-127"/>
                <a:ea typeface="나눔고딕" panose="020D0604000000000000" pitchFamily="50" charset="-127"/>
              </a:rPr>
              <a:t>농장명</a:t>
            </a:r>
            <a:r>
              <a:rPr lang="ko-KR" altLang="en-US" sz="900" dirty="0" smtClean="0">
                <a:solidFill>
                  <a:schemeClr val="tx1"/>
                </a:solidFill>
                <a:latin typeface="나눔고딕" panose="020D0604000000000000" pitchFamily="50" charset="-127"/>
                <a:ea typeface="나눔고딕" panose="020D0604000000000000" pitchFamily="50" charset="-127"/>
              </a:rPr>
              <a:t> 코드에 따른 </a:t>
            </a:r>
            <a:r>
              <a:rPr lang="ko-KR" altLang="en-US" sz="900" dirty="0" err="1" smtClean="0">
                <a:solidFill>
                  <a:schemeClr val="tx1"/>
                </a:solidFill>
                <a:latin typeface="나눔고딕" panose="020D0604000000000000" pitchFamily="50" charset="-127"/>
                <a:ea typeface="나눔고딕" panose="020D0604000000000000" pitchFamily="50" charset="-127"/>
              </a:rPr>
              <a:t>자동매칭</a:t>
            </a:r>
            <a:endParaRPr lang="en-US" altLang="ko-KR" sz="900" dirty="0" smtClean="0">
              <a:solidFill>
                <a:schemeClr val="tx1"/>
              </a:solidFill>
              <a:latin typeface="나눔고딕" panose="020D0604000000000000" pitchFamily="50" charset="-127"/>
              <a:ea typeface="나눔고딕" panose="020D0604000000000000" pitchFamily="50" charset="-127"/>
            </a:endParaRPr>
          </a:p>
          <a:p>
            <a:pPr>
              <a:lnSpc>
                <a:spcPct val="150000"/>
              </a:lnSpc>
            </a:pPr>
            <a:r>
              <a:rPr lang="en-US" altLang="ko-KR" sz="900" dirty="0" smtClean="0">
                <a:solidFill>
                  <a:schemeClr val="tx1"/>
                </a:solidFill>
                <a:latin typeface="나눔고딕" panose="020D0604000000000000" pitchFamily="50" charset="-127"/>
                <a:ea typeface="나눔고딕" panose="020D0604000000000000" pitchFamily="50" charset="-127"/>
              </a:rPr>
              <a:t>-</a:t>
            </a:r>
            <a:r>
              <a:rPr lang="ko-KR" altLang="en-US" sz="900" dirty="0" smtClean="0">
                <a:solidFill>
                  <a:schemeClr val="tx1"/>
                </a:solidFill>
                <a:latin typeface="나눔고딕" panose="020D0604000000000000" pitchFamily="50" charset="-127"/>
                <a:ea typeface="나눔고딕" panose="020D0604000000000000" pitchFamily="50" charset="-127"/>
              </a:rPr>
              <a:t>농장기초정보가 없고 회원가입 </a:t>
            </a:r>
            <a:r>
              <a:rPr lang="ko-KR" altLang="en-US" sz="900" dirty="0" err="1" smtClean="0">
                <a:solidFill>
                  <a:schemeClr val="tx1"/>
                </a:solidFill>
                <a:latin typeface="나눔고딕" panose="020D0604000000000000" pitchFamily="50" charset="-127"/>
                <a:ea typeface="나눔고딕" panose="020D0604000000000000" pitchFamily="50" charset="-127"/>
              </a:rPr>
              <a:t>선행시</a:t>
            </a:r>
            <a:r>
              <a:rPr lang="ko-KR" altLang="en-US" sz="900" dirty="0" smtClean="0">
                <a:solidFill>
                  <a:schemeClr val="tx1"/>
                </a:solidFill>
                <a:latin typeface="나눔고딕" panose="020D0604000000000000" pitchFamily="50" charset="-127"/>
                <a:ea typeface="나눔고딕" panose="020D0604000000000000" pitchFamily="50" charset="-127"/>
              </a:rPr>
              <a:t> 후추 농장기초정보 등록 시 </a:t>
            </a:r>
            <a:r>
              <a:rPr lang="ko-KR" altLang="en-US" sz="900" dirty="0" err="1" smtClean="0">
                <a:solidFill>
                  <a:schemeClr val="tx1"/>
                </a:solidFill>
                <a:latin typeface="나눔고딕" panose="020D0604000000000000" pitchFamily="50" charset="-127"/>
                <a:ea typeface="나눔고딕" panose="020D0604000000000000" pitchFamily="50" charset="-127"/>
              </a:rPr>
              <a:t>거점농장</a:t>
            </a:r>
            <a:r>
              <a:rPr lang="en-US" altLang="ko-KR" sz="900" dirty="0" smtClean="0">
                <a:solidFill>
                  <a:schemeClr val="tx1"/>
                </a:solidFill>
                <a:latin typeface="나눔고딕" panose="020D0604000000000000" pitchFamily="50" charset="-127"/>
                <a:ea typeface="나눔고딕" panose="020D0604000000000000" pitchFamily="50" charset="-127"/>
              </a:rPr>
              <a:t>/</a:t>
            </a:r>
            <a:r>
              <a:rPr lang="ko-KR" altLang="en-US" sz="900" dirty="0" err="1" smtClean="0">
                <a:solidFill>
                  <a:schemeClr val="tx1"/>
                </a:solidFill>
                <a:latin typeface="나눔고딕" panose="020D0604000000000000" pitchFamily="50" charset="-127"/>
                <a:ea typeface="나눔고딕" panose="020D0604000000000000" pitchFamily="50" charset="-127"/>
              </a:rPr>
              <a:t>농장명</a:t>
            </a:r>
            <a:r>
              <a:rPr lang="ko-KR" altLang="en-US" sz="900" dirty="0" smtClean="0">
                <a:solidFill>
                  <a:schemeClr val="tx1"/>
                </a:solidFill>
                <a:latin typeface="나눔고딕" panose="020D0604000000000000" pitchFamily="50" charset="-127"/>
                <a:ea typeface="나눔고딕" panose="020D0604000000000000" pitchFamily="50" charset="-127"/>
              </a:rPr>
              <a:t> 코드에 따른 </a:t>
            </a:r>
            <a:r>
              <a:rPr lang="ko-KR" altLang="en-US" sz="900" dirty="0" err="1" smtClean="0">
                <a:solidFill>
                  <a:schemeClr val="tx1"/>
                </a:solidFill>
                <a:latin typeface="나눔고딕" panose="020D0604000000000000" pitchFamily="50" charset="-127"/>
                <a:ea typeface="나눔고딕" panose="020D0604000000000000" pitchFamily="50" charset="-127"/>
              </a:rPr>
              <a:t>자동매칭</a:t>
            </a:r>
            <a:endParaRPr lang="en-US" altLang="ko-KR" sz="900" dirty="0">
              <a:solidFill>
                <a:schemeClr val="tx1"/>
              </a:solidFill>
              <a:latin typeface="나눔고딕" panose="020D0604000000000000" pitchFamily="50" charset="-127"/>
              <a:ea typeface="나눔고딕" panose="020D0604000000000000" pitchFamily="50" charset="-127"/>
            </a:endParaRPr>
          </a:p>
        </p:txBody>
      </p:sp>
      <p:sp>
        <p:nvSpPr>
          <p:cNvPr id="17" name="제목 2"/>
          <p:cNvSpPr>
            <a:spLocks noGrp="1"/>
          </p:cNvSpPr>
          <p:nvPr>
            <p:ph type="title"/>
          </p:nvPr>
        </p:nvSpPr>
        <p:spPr>
          <a:xfrm>
            <a:off x="402773" y="196407"/>
            <a:ext cx="4643062" cy="388863"/>
          </a:xfrm>
        </p:spPr>
        <p:txBody>
          <a:bodyPr/>
          <a:lstStyle/>
          <a:p>
            <a:r>
              <a:rPr lang="en-US" altLang="ko-KR" dirty="0"/>
              <a:t>3. </a:t>
            </a:r>
            <a:r>
              <a:rPr lang="ko-KR" altLang="en-US" dirty="0" err="1" smtClean="0"/>
              <a:t>마이페이지</a:t>
            </a:r>
            <a:endParaRPr lang="ko-KR" altLang="en-US" dirty="0"/>
          </a:p>
        </p:txBody>
      </p:sp>
      <p:pic>
        <p:nvPicPr>
          <p:cNvPr id="3" name="그림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84784" y="1534542"/>
            <a:ext cx="3617144" cy="5485730"/>
          </a:xfrm>
          <a:prstGeom prst="rect">
            <a:avLst/>
          </a:prstGeom>
          <a:ln>
            <a:solidFill>
              <a:schemeClr val="bg1">
                <a:lumMod val="75000"/>
              </a:schemeClr>
            </a:solidFill>
          </a:ln>
        </p:spPr>
      </p:pic>
    </p:spTree>
    <p:extLst>
      <p:ext uri="{BB962C8B-B14F-4D97-AF65-F5344CB8AC3E}">
        <p14:creationId xmlns:p14="http://schemas.microsoft.com/office/powerpoint/2010/main" val="14417703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p:txBody>
          <a:bodyPr/>
          <a:lstStyle/>
          <a:p>
            <a:pPr indent="0">
              <a:buNone/>
            </a:pPr>
            <a:r>
              <a:rPr lang="en-US" altLang="ko-KR" dirty="0"/>
              <a:t>4</a:t>
            </a:r>
            <a:r>
              <a:rPr lang="en-US" altLang="ko-KR" dirty="0" smtClean="0"/>
              <a:t>) </a:t>
            </a:r>
            <a:r>
              <a:rPr lang="ko-KR" altLang="en-US" dirty="0" smtClean="0"/>
              <a:t>활동 프로그램 관리 </a:t>
            </a:r>
            <a:r>
              <a:rPr lang="en-US" altLang="ko-KR" dirty="0" smtClean="0"/>
              <a:t>– </a:t>
            </a:r>
            <a:r>
              <a:rPr lang="ko-KR" altLang="en-US" dirty="0" smtClean="0"/>
              <a:t>목록</a:t>
            </a:r>
            <a:r>
              <a:rPr lang="en-US" altLang="ko-KR" dirty="0" smtClean="0"/>
              <a:t>/</a:t>
            </a:r>
            <a:r>
              <a:rPr lang="ko-KR" altLang="en-US" dirty="0" smtClean="0"/>
              <a:t>등록</a:t>
            </a:r>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marL="174604" lvl="4" indent="0">
              <a:buNone/>
            </a:pPr>
            <a:endParaRPr lang="en-US" altLang="ko-KR" dirty="0"/>
          </a:p>
        </p:txBody>
      </p:sp>
      <p:sp>
        <p:nvSpPr>
          <p:cNvPr id="17" name="제목 2"/>
          <p:cNvSpPr>
            <a:spLocks noGrp="1"/>
          </p:cNvSpPr>
          <p:nvPr>
            <p:ph type="title"/>
          </p:nvPr>
        </p:nvSpPr>
        <p:spPr>
          <a:xfrm>
            <a:off x="402773" y="196407"/>
            <a:ext cx="4643062" cy="388863"/>
          </a:xfrm>
        </p:spPr>
        <p:txBody>
          <a:bodyPr/>
          <a:lstStyle/>
          <a:p>
            <a:r>
              <a:rPr lang="en-US" altLang="ko-KR" dirty="0"/>
              <a:t>3. </a:t>
            </a:r>
            <a:r>
              <a:rPr lang="ko-KR" altLang="en-US" dirty="0" err="1" smtClean="0"/>
              <a:t>마이페이지</a:t>
            </a:r>
            <a:endParaRPr lang="ko-KR" altLang="en-US" dirty="0"/>
          </a:p>
        </p:txBody>
      </p:sp>
      <p:pic>
        <p:nvPicPr>
          <p:cNvPr id="3" name="그림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9802" y="1619672"/>
            <a:ext cx="4538395" cy="2720158"/>
          </a:xfrm>
          <a:prstGeom prst="rect">
            <a:avLst/>
          </a:prstGeom>
          <a:ln>
            <a:solidFill>
              <a:schemeClr val="bg1">
                <a:lumMod val="85000"/>
              </a:schemeClr>
            </a:solidFill>
          </a:ln>
        </p:spPr>
      </p:pic>
      <p:pic>
        <p:nvPicPr>
          <p:cNvPr id="5" name="그림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9802" y="4271747"/>
            <a:ext cx="4538395" cy="4008689"/>
          </a:xfrm>
          <a:prstGeom prst="rect">
            <a:avLst/>
          </a:prstGeom>
        </p:spPr>
      </p:pic>
      <p:sp>
        <p:nvSpPr>
          <p:cNvPr id="9" name="직사각형 8"/>
          <p:cNvSpPr/>
          <p:nvPr/>
        </p:nvSpPr>
        <p:spPr>
          <a:xfrm>
            <a:off x="5157191" y="3980025"/>
            <a:ext cx="464707" cy="291722"/>
          </a:xfrm>
          <a:prstGeom prst="rect">
            <a:avLst/>
          </a:prstGeom>
          <a:noFill/>
          <a:ln w="127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b="1" dirty="0"/>
          </a:p>
        </p:txBody>
      </p:sp>
      <p:sp>
        <p:nvSpPr>
          <p:cNvPr id="14" name="직사각형 13"/>
          <p:cNvSpPr/>
          <p:nvPr/>
        </p:nvSpPr>
        <p:spPr>
          <a:xfrm>
            <a:off x="1196752" y="4316202"/>
            <a:ext cx="4425146" cy="3964233"/>
          </a:xfrm>
          <a:prstGeom prst="rect">
            <a:avLst/>
          </a:prstGeom>
          <a:noFill/>
          <a:ln w="127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b="1" dirty="0"/>
          </a:p>
        </p:txBody>
      </p:sp>
      <p:cxnSp>
        <p:nvCxnSpPr>
          <p:cNvPr id="13" name="꺾인 연결선 12"/>
          <p:cNvCxnSpPr/>
          <p:nvPr/>
        </p:nvCxnSpPr>
        <p:spPr>
          <a:xfrm rot="10800000" flipV="1">
            <a:off x="3025685" y="4110954"/>
            <a:ext cx="2131506" cy="191113"/>
          </a:xfrm>
          <a:prstGeom prst="bentConnector2">
            <a:avLst/>
          </a:prstGeom>
          <a:ln w="3175">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8" name="사각형 설명선 22">
            <a:extLst>
              <a:ext uri="{FF2B5EF4-FFF2-40B4-BE49-F238E27FC236}">
                <a16:creationId xmlns:a16="http://schemas.microsoft.com/office/drawing/2014/main" id="{F138165C-BE7B-4FC2-9FF9-F38CDADF5260}"/>
              </a:ext>
            </a:extLst>
          </p:cNvPr>
          <p:cNvSpPr/>
          <p:nvPr/>
        </p:nvSpPr>
        <p:spPr>
          <a:xfrm>
            <a:off x="5245823" y="5220072"/>
            <a:ext cx="1007069" cy="459799"/>
          </a:xfrm>
          <a:prstGeom prst="wedgeRectCallout">
            <a:avLst>
              <a:gd name="adj1" fmla="val -71168"/>
              <a:gd name="adj2" fmla="val 48451"/>
            </a:avLst>
          </a:prstGeom>
          <a:solidFill>
            <a:schemeClr val="bg1"/>
          </a:solidFill>
          <a:ln w="25400">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0" lang="ko-KR" altLang="en-US" sz="900" b="1" i="0" u="none" strike="noStrike" kern="1200" cap="none" spc="0" normalizeH="0" baseline="0" noProof="0" dirty="0" smtClean="0">
                <a:ln>
                  <a:noFill/>
                </a:ln>
                <a:solidFill>
                  <a:prstClr val="black"/>
                </a:solidFill>
                <a:effectLst/>
                <a:uLnTx/>
                <a:uFillTx/>
                <a:latin typeface="누리 L" panose="02020603020101020101" pitchFamily="18" charset="-127"/>
                <a:ea typeface="누리 L" panose="02020603020101020101" pitchFamily="18" charset="-127"/>
              </a:rPr>
              <a:t>활동프로그램</a:t>
            </a:r>
            <a:endParaRPr kumimoji="0" lang="en-US" altLang="ko-KR" sz="900" b="1" i="0" u="none" strike="noStrike" kern="1200" cap="none" spc="0" normalizeH="0" baseline="0" noProof="0" dirty="0" smtClean="0">
              <a:ln>
                <a:noFill/>
              </a:ln>
              <a:solidFill>
                <a:prstClr val="black"/>
              </a:solidFill>
              <a:effectLst/>
              <a:uLnTx/>
              <a:uFillTx/>
              <a:latin typeface="누리 L" panose="02020603020101020101" pitchFamily="18" charset="-127"/>
              <a:ea typeface="누리 L" panose="02020603020101020101" pitchFamily="18" charset="-127"/>
            </a:endParaRPr>
          </a:p>
          <a:p>
            <a:pPr marL="0" marR="0" lvl="0" indent="0" algn="ctr" defTabSz="914400" rtl="0" eaLnBrk="1" fontAlgn="auto" latinLnBrk="1" hangingPunct="1">
              <a:lnSpc>
                <a:spcPct val="100000"/>
              </a:lnSpc>
              <a:spcBef>
                <a:spcPts val="0"/>
              </a:spcBef>
              <a:spcAft>
                <a:spcPts val="0"/>
              </a:spcAft>
              <a:buClrTx/>
              <a:buSzTx/>
              <a:buFontTx/>
              <a:buNone/>
              <a:tabLst/>
              <a:defRPr/>
            </a:pPr>
            <a:r>
              <a:rPr lang="ko-KR" altLang="en-US" sz="900" b="1" dirty="0" smtClean="0">
                <a:solidFill>
                  <a:prstClr val="black"/>
                </a:solidFill>
                <a:latin typeface="누리 L" panose="02020603020101020101" pitchFamily="18" charset="-127"/>
                <a:ea typeface="누리 L" panose="02020603020101020101" pitchFamily="18" charset="-127"/>
              </a:rPr>
              <a:t>상세 정보 입력</a:t>
            </a:r>
            <a:endParaRPr kumimoji="0" lang="ko-KR" altLang="en-US" sz="900" b="1" i="0" u="none" strike="noStrike" kern="1200" cap="none" spc="0" normalizeH="0" baseline="0" noProof="0" dirty="0">
              <a:ln>
                <a:noFill/>
              </a:ln>
              <a:solidFill>
                <a:prstClr val="black"/>
              </a:solidFill>
              <a:effectLst/>
              <a:uLnTx/>
              <a:uFillTx/>
              <a:latin typeface="누리 L" panose="02020603020101020101" pitchFamily="18" charset="-127"/>
              <a:ea typeface="누리 L" panose="02020603020101020101" pitchFamily="18" charset="-127"/>
            </a:endParaRPr>
          </a:p>
        </p:txBody>
      </p:sp>
    </p:spTree>
    <p:extLst>
      <p:ext uri="{BB962C8B-B14F-4D97-AF65-F5344CB8AC3E}">
        <p14:creationId xmlns:p14="http://schemas.microsoft.com/office/powerpoint/2010/main" val="126015850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p:txBody>
          <a:bodyPr/>
          <a:lstStyle/>
          <a:p>
            <a:pPr indent="0">
              <a:buNone/>
            </a:pPr>
            <a:r>
              <a:rPr lang="en-US" altLang="ko-KR" dirty="0"/>
              <a:t>5</a:t>
            </a:r>
            <a:r>
              <a:rPr lang="en-US" altLang="ko-KR" dirty="0" smtClean="0"/>
              <a:t>) </a:t>
            </a:r>
            <a:r>
              <a:rPr lang="ko-KR" altLang="en-US" dirty="0" smtClean="0"/>
              <a:t>네트워크 구축 관리</a:t>
            </a:r>
            <a:r>
              <a:rPr lang="en-US" altLang="ko-KR" dirty="0" smtClean="0"/>
              <a:t>– </a:t>
            </a:r>
            <a:r>
              <a:rPr lang="ko-KR" altLang="en-US" dirty="0" smtClean="0"/>
              <a:t>목록</a:t>
            </a:r>
            <a:r>
              <a:rPr lang="en-US" altLang="ko-KR" dirty="0" smtClean="0"/>
              <a:t>/</a:t>
            </a:r>
            <a:r>
              <a:rPr lang="ko-KR" altLang="en-US" dirty="0" smtClean="0"/>
              <a:t>등록</a:t>
            </a:r>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marL="174604" lvl="4" indent="0">
              <a:buNone/>
            </a:pPr>
            <a:endParaRPr lang="en-US" altLang="ko-KR" dirty="0"/>
          </a:p>
        </p:txBody>
      </p:sp>
      <p:sp>
        <p:nvSpPr>
          <p:cNvPr id="17" name="제목 2"/>
          <p:cNvSpPr>
            <a:spLocks noGrp="1"/>
          </p:cNvSpPr>
          <p:nvPr>
            <p:ph type="title"/>
          </p:nvPr>
        </p:nvSpPr>
        <p:spPr>
          <a:xfrm>
            <a:off x="402773" y="196407"/>
            <a:ext cx="4643062" cy="388863"/>
          </a:xfrm>
        </p:spPr>
        <p:txBody>
          <a:bodyPr/>
          <a:lstStyle/>
          <a:p>
            <a:r>
              <a:rPr lang="en-US" altLang="ko-KR" dirty="0"/>
              <a:t>3. </a:t>
            </a:r>
            <a:r>
              <a:rPr lang="ko-KR" altLang="en-US" dirty="0" err="1" smtClean="0"/>
              <a:t>마이페이지</a:t>
            </a:r>
            <a:endParaRPr lang="ko-KR" altLang="en-US" dirty="0"/>
          </a:p>
        </p:txBody>
      </p:sp>
      <p:pic>
        <p:nvPicPr>
          <p:cNvPr id="3" name="그림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9802" y="1635485"/>
            <a:ext cx="4538395" cy="2688531"/>
          </a:xfrm>
          <a:prstGeom prst="rect">
            <a:avLst/>
          </a:prstGeom>
          <a:ln>
            <a:solidFill>
              <a:schemeClr val="bg1">
                <a:lumMod val="85000"/>
              </a:schemeClr>
            </a:solidFill>
          </a:ln>
        </p:spPr>
      </p:pic>
      <p:pic>
        <p:nvPicPr>
          <p:cNvPr id="5" name="그림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9802" y="4836209"/>
            <a:ext cx="4538395" cy="2879765"/>
          </a:xfrm>
          <a:prstGeom prst="rect">
            <a:avLst/>
          </a:prstGeom>
        </p:spPr>
      </p:pic>
      <p:sp>
        <p:nvSpPr>
          <p:cNvPr id="9" name="직사각형 8"/>
          <p:cNvSpPr/>
          <p:nvPr/>
        </p:nvSpPr>
        <p:spPr>
          <a:xfrm>
            <a:off x="5157191" y="3980025"/>
            <a:ext cx="464707" cy="291722"/>
          </a:xfrm>
          <a:prstGeom prst="rect">
            <a:avLst/>
          </a:prstGeom>
          <a:noFill/>
          <a:ln w="127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b="1" dirty="0"/>
          </a:p>
        </p:txBody>
      </p:sp>
      <p:sp>
        <p:nvSpPr>
          <p:cNvPr id="14" name="직사각형 13"/>
          <p:cNvSpPr/>
          <p:nvPr/>
        </p:nvSpPr>
        <p:spPr>
          <a:xfrm>
            <a:off x="1196752" y="4836209"/>
            <a:ext cx="4425146" cy="2976151"/>
          </a:xfrm>
          <a:prstGeom prst="rect">
            <a:avLst/>
          </a:prstGeom>
          <a:noFill/>
          <a:ln w="127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b="1" dirty="0"/>
          </a:p>
        </p:txBody>
      </p:sp>
      <p:cxnSp>
        <p:nvCxnSpPr>
          <p:cNvPr id="13" name="꺾인 연결선 12"/>
          <p:cNvCxnSpPr/>
          <p:nvPr/>
        </p:nvCxnSpPr>
        <p:spPr>
          <a:xfrm rot="10800000" flipV="1">
            <a:off x="3021312" y="4124164"/>
            <a:ext cx="2131506" cy="659776"/>
          </a:xfrm>
          <a:prstGeom prst="bentConnector2">
            <a:avLst/>
          </a:prstGeom>
          <a:ln w="3175">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8" name="사각형 설명선 22">
            <a:extLst>
              <a:ext uri="{FF2B5EF4-FFF2-40B4-BE49-F238E27FC236}">
                <a16:creationId xmlns:a16="http://schemas.microsoft.com/office/drawing/2014/main" id="{F138165C-BE7B-4FC2-9FF9-F38CDADF5260}"/>
              </a:ext>
            </a:extLst>
          </p:cNvPr>
          <p:cNvSpPr/>
          <p:nvPr/>
        </p:nvSpPr>
        <p:spPr>
          <a:xfrm>
            <a:off x="5245823" y="5220072"/>
            <a:ext cx="1007069" cy="459799"/>
          </a:xfrm>
          <a:prstGeom prst="wedgeRectCallout">
            <a:avLst>
              <a:gd name="adj1" fmla="val -71168"/>
              <a:gd name="adj2" fmla="val 48451"/>
            </a:avLst>
          </a:prstGeom>
          <a:solidFill>
            <a:schemeClr val="bg1"/>
          </a:solidFill>
          <a:ln w="25400">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1" hangingPunct="1">
              <a:lnSpc>
                <a:spcPct val="100000"/>
              </a:lnSpc>
              <a:spcBef>
                <a:spcPts val="0"/>
              </a:spcBef>
              <a:spcAft>
                <a:spcPts val="0"/>
              </a:spcAft>
              <a:buClrTx/>
              <a:buSzTx/>
              <a:buFontTx/>
              <a:buNone/>
              <a:tabLst/>
              <a:defRPr/>
            </a:pPr>
            <a:r>
              <a:rPr lang="ko-KR" altLang="en-US" sz="900" b="1" dirty="0" smtClean="0">
                <a:solidFill>
                  <a:prstClr val="black"/>
                </a:solidFill>
                <a:latin typeface="누리 L" panose="02020603020101020101" pitchFamily="18" charset="-127"/>
                <a:ea typeface="누리 L" panose="02020603020101020101" pitchFamily="18" charset="-127"/>
              </a:rPr>
              <a:t>네트워크 구축</a:t>
            </a:r>
            <a:endParaRPr kumimoji="0" lang="en-US" altLang="ko-KR" sz="900" b="1" i="0" u="none" strike="noStrike" kern="1200" cap="none" spc="0" normalizeH="0" baseline="0" noProof="0" dirty="0" smtClean="0">
              <a:ln>
                <a:noFill/>
              </a:ln>
              <a:solidFill>
                <a:prstClr val="black"/>
              </a:solidFill>
              <a:effectLst/>
              <a:uLnTx/>
              <a:uFillTx/>
              <a:latin typeface="누리 L" panose="02020603020101020101" pitchFamily="18" charset="-127"/>
              <a:ea typeface="누리 L" panose="02020603020101020101" pitchFamily="18" charset="-127"/>
            </a:endParaRPr>
          </a:p>
          <a:p>
            <a:pPr marL="0" marR="0" lvl="0" indent="0" algn="ctr" defTabSz="914400" rtl="0" eaLnBrk="1" fontAlgn="auto" latinLnBrk="1" hangingPunct="1">
              <a:lnSpc>
                <a:spcPct val="100000"/>
              </a:lnSpc>
              <a:spcBef>
                <a:spcPts val="0"/>
              </a:spcBef>
              <a:spcAft>
                <a:spcPts val="0"/>
              </a:spcAft>
              <a:buClrTx/>
              <a:buSzTx/>
              <a:buFontTx/>
              <a:buNone/>
              <a:tabLst/>
              <a:defRPr/>
            </a:pPr>
            <a:r>
              <a:rPr lang="ko-KR" altLang="en-US" sz="900" b="1" dirty="0" smtClean="0">
                <a:solidFill>
                  <a:prstClr val="black"/>
                </a:solidFill>
                <a:latin typeface="누리 L" panose="02020603020101020101" pitchFamily="18" charset="-127"/>
                <a:ea typeface="누리 L" panose="02020603020101020101" pitchFamily="18" charset="-127"/>
              </a:rPr>
              <a:t>상세 정보 입력</a:t>
            </a:r>
            <a:endParaRPr kumimoji="0" lang="ko-KR" altLang="en-US" sz="900" b="1" i="0" u="none" strike="noStrike" kern="1200" cap="none" spc="0" normalizeH="0" baseline="0" noProof="0" dirty="0">
              <a:ln>
                <a:noFill/>
              </a:ln>
              <a:solidFill>
                <a:prstClr val="black"/>
              </a:solidFill>
              <a:effectLst/>
              <a:uLnTx/>
              <a:uFillTx/>
              <a:latin typeface="누리 L" panose="02020603020101020101" pitchFamily="18" charset="-127"/>
              <a:ea typeface="누리 L" panose="02020603020101020101" pitchFamily="18" charset="-127"/>
            </a:endParaRPr>
          </a:p>
        </p:txBody>
      </p:sp>
    </p:spTree>
    <p:extLst>
      <p:ext uri="{BB962C8B-B14F-4D97-AF65-F5344CB8AC3E}">
        <p14:creationId xmlns:p14="http://schemas.microsoft.com/office/powerpoint/2010/main" val="34106342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오각형 5"/>
          <p:cNvSpPr/>
          <p:nvPr/>
        </p:nvSpPr>
        <p:spPr>
          <a:xfrm>
            <a:off x="414002" y="2904009"/>
            <a:ext cx="6063343" cy="360000"/>
          </a:xfrm>
          <a:prstGeom prst="homePlate">
            <a:avLst>
              <a:gd name="adj" fmla="val 30645"/>
            </a:avLst>
          </a:prstGeom>
          <a:solidFill>
            <a:schemeClr val="accent5">
              <a:lumMod val="20000"/>
              <a:lumOff val="80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91429" tIns="45715" rIns="91429" bIns="45715" rtlCol="0" anchor="ctr"/>
          <a:lstStyle/>
          <a:p>
            <a:pPr algn="ctr"/>
            <a:endParaRPr lang="ko-KR" altLang="en-US" dirty="0"/>
          </a:p>
        </p:txBody>
      </p:sp>
      <p:sp>
        <p:nvSpPr>
          <p:cNvPr id="3" name="오각형 2"/>
          <p:cNvSpPr/>
          <p:nvPr/>
        </p:nvSpPr>
        <p:spPr>
          <a:xfrm>
            <a:off x="414002" y="1978207"/>
            <a:ext cx="6063343" cy="360000"/>
          </a:xfrm>
          <a:prstGeom prst="homePlate">
            <a:avLst>
              <a:gd name="adj" fmla="val 30645"/>
            </a:avLst>
          </a:prstGeom>
          <a:solidFill>
            <a:schemeClr val="accent5">
              <a:lumMod val="20000"/>
              <a:lumOff val="80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91429" tIns="45715" rIns="91429" bIns="45715" rtlCol="0" anchor="ctr"/>
          <a:lstStyle/>
          <a:p>
            <a:pPr algn="ctr"/>
            <a:endParaRPr lang="ko-KR" altLang="en-US" dirty="0"/>
          </a:p>
        </p:txBody>
      </p:sp>
      <p:sp>
        <p:nvSpPr>
          <p:cNvPr id="24579" name="내용 개체 틀 2"/>
          <p:cNvSpPr>
            <a:spLocks noGrp="1"/>
          </p:cNvSpPr>
          <p:nvPr>
            <p:ph idx="1"/>
          </p:nvPr>
        </p:nvSpPr>
        <p:spPr>
          <a:xfrm>
            <a:off x="571480" y="1907704"/>
            <a:ext cx="5786478" cy="6532207"/>
          </a:xfrm>
        </p:spPr>
        <p:txBody>
          <a:bodyPr/>
          <a:lstStyle/>
          <a:p>
            <a:pPr indent="287303" eaLnBrk="1" hangingPunct="1">
              <a:buFont typeface="맑은 고딕" pitchFamily="50" charset="-127"/>
              <a:buAutoNum type="romanUcPeriod"/>
            </a:pPr>
            <a:r>
              <a:rPr lang="ko-KR" altLang="en-US" dirty="0"/>
              <a:t>시스템개요</a:t>
            </a:r>
            <a:endParaRPr lang="en-US" altLang="ko-KR" dirty="0"/>
          </a:p>
          <a:p>
            <a:pPr lvl="1" indent="287303" algn="dist" eaLnBrk="1" hangingPunct="1">
              <a:buFont typeface="맑은 고딕" pitchFamily="50" charset="-127"/>
              <a:buAutoNum type="arabicPeriod"/>
              <a:tabLst>
                <a:tab pos="0" algn="l"/>
                <a:tab pos="144000" algn="l"/>
              </a:tabLst>
            </a:pPr>
            <a:r>
              <a:rPr lang="ko-KR" altLang="en-US" sz="1100" dirty="0" smtClean="0"/>
              <a:t>개요 </a:t>
            </a:r>
            <a:r>
              <a:rPr lang="en-US" altLang="ko-KR" sz="1100" dirty="0"/>
              <a:t>------------------------------------- </a:t>
            </a:r>
            <a:r>
              <a:rPr lang="en-US" altLang="ko-KR" sz="1100" dirty="0" smtClean="0"/>
              <a:t>4</a:t>
            </a:r>
            <a:endParaRPr lang="en-US" altLang="ko-KR" sz="1100" dirty="0"/>
          </a:p>
          <a:p>
            <a:pPr indent="287303" eaLnBrk="1" hangingPunct="1">
              <a:buFont typeface="맑은 고딕" pitchFamily="50" charset="-127"/>
              <a:buAutoNum type="romanUcPeriod"/>
            </a:pPr>
            <a:r>
              <a:rPr lang="ko-KR" altLang="en-US" dirty="0"/>
              <a:t>화면구성 및 회원등록</a:t>
            </a:r>
            <a:endParaRPr lang="en-US" altLang="ko-KR" dirty="0"/>
          </a:p>
          <a:p>
            <a:pPr lvl="1" algn="dist" eaLnBrk="1" hangingPunct="1"/>
            <a:r>
              <a:rPr lang="ko-KR" altLang="en-US" sz="1100" dirty="0" smtClean="0"/>
              <a:t>기본 </a:t>
            </a:r>
            <a:r>
              <a:rPr lang="ko-KR" altLang="en-US" sz="1100" dirty="0"/>
              <a:t>화면 구성 </a:t>
            </a:r>
            <a:r>
              <a:rPr lang="en-US" altLang="ko-KR" sz="1100" dirty="0"/>
              <a:t>-------------------------------------------------- </a:t>
            </a:r>
            <a:r>
              <a:rPr lang="en-US" altLang="ko-KR" sz="1100" dirty="0" smtClean="0"/>
              <a:t>6</a:t>
            </a:r>
            <a:endParaRPr lang="en-US" altLang="ko-KR" sz="1100" dirty="0"/>
          </a:p>
          <a:p>
            <a:pPr lvl="1" indent="287303" algn="dist" eaLnBrk="1" hangingPunct="1">
              <a:buFont typeface="맑은 고딕" pitchFamily="50" charset="-127"/>
              <a:buAutoNum type="arabicPeriod"/>
            </a:pPr>
            <a:r>
              <a:rPr lang="ko-KR" altLang="en-US" sz="1100" dirty="0"/>
              <a:t>회원가입</a:t>
            </a:r>
            <a:r>
              <a:rPr lang="en-US" altLang="ko-KR" sz="1100" dirty="0"/>
              <a:t> </a:t>
            </a:r>
            <a:r>
              <a:rPr lang="ko-KR" altLang="en-US" sz="1100" dirty="0"/>
              <a:t>및 로그인</a:t>
            </a:r>
            <a:r>
              <a:rPr lang="en-US" altLang="ko-KR" sz="1100" dirty="0"/>
              <a:t> ---------------------------------------------- </a:t>
            </a:r>
            <a:r>
              <a:rPr lang="en-US" altLang="ko-KR" sz="1100" dirty="0" smtClean="0"/>
              <a:t>7</a:t>
            </a:r>
            <a:r>
              <a:rPr lang="ko-KR" altLang="en-US" sz="1100" dirty="0" smtClean="0"/>
              <a:t>        </a:t>
            </a:r>
            <a:endParaRPr lang="en-US" altLang="ko-KR" sz="1100" dirty="0" smtClean="0"/>
          </a:p>
          <a:p>
            <a:pPr lvl="1" indent="287303" algn="dist" eaLnBrk="1" hangingPunct="1">
              <a:buFont typeface="맑은 고딕" pitchFamily="50" charset="-127"/>
              <a:buAutoNum type="arabicPeriod"/>
            </a:pPr>
            <a:r>
              <a:rPr lang="ko-KR" altLang="en-US" sz="1100" dirty="0" err="1" smtClean="0"/>
              <a:t>마이페이지</a:t>
            </a:r>
            <a:r>
              <a:rPr lang="en-US" altLang="ko-KR" sz="1100" dirty="0" smtClean="0"/>
              <a:t> </a:t>
            </a:r>
            <a:r>
              <a:rPr lang="en-US" altLang="ko-KR" sz="1100" dirty="0"/>
              <a:t>---------------------------------------------- </a:t>
            </a:r>
            <a:r>
              <a:rPr lang="en-US" altLang="ko-KR" sz="1100" dirty="0" smtClean="0"/>
              <a:t>11</a:t>
            </a:r>
            <a:r>
              <a:rPr lang="ko-KR" altLang="en-US" sz="1100" dirty="0" smtClean="0"/>
              <a:t>        </a:t>
            </a:r>
            <a:endParaRPr lang="en-US" altLang="ko-KR" sz="11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p:txBody>
          <a:bodyPr/>
          <a:lstStyle/>
          <a:p>
            <a:pPr indent="0">
              <a:buNone/>
            </a:pPr>
            <a:r>
              <a:rPr lang="en-US" altLang="ko-KR" dirty="0"/>
              <a:t>6</a:t>
            </a:r>
            <a:r>
              <a:rPr lang="en-US" altLang="ko-KR" dirty="0" smtClean="0"/>
              <a:t>) </a:t>
            </a:r>
            <a:r>
              <a:rPr lang="ko-KR" altLang="en-US" dirty="0" err="1" smtClean="0"/>
              <a:t>작성내역</a:t>
            </a:r>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marL="174604" lvl="4" indent="0">
              <a:buNone/>
            </a:pPr>
            <a:endParaRPr lang="en-US" altLang="ko-KR" dirty="0"/>
          </a:p>
        </p:txBody>
      </p:sp>
      <p:sp>
        <p:nvSpPr>
          <p:cNvPr id="17" name="제목 2"/>
          <p:cNvSpPr>
            <a:spLocks noGrp="1"/>
          </p:cNvSpPr>
          <p:nvPr>
            <p:ph type="title"/>
          </p:nvPr>
        </p:nvSpPr>
        <p:spPr>
          <a:xfrm>
            <a:off x="402773" y="196407"/>
            <a:ext cx="4643062" cy="388863"/>
          </a:xfrm>
        </p:spPr>
        <p:txBody>
          <a:bodyPr/>
          <a:lstStyle/>
          <a:p>
            <a:r>
              <a:rPr lang="en-US" altLang="ko-KR" dirty="0"/>
              <a:t>3. </a:t>
            </a:r>
            <a:r>
              <a:rPr lang="ko-KR" altLang="en-US" dirty="0" err="1" smtClean="0"/>
              <a:t>마이페이지</a:t>
            </a:r>
            <a:endParaRPr lang="ko-KR" altLang="en-US" dirty="0"/>
          </a:p>
        </p:txBody>
      </p:sp>
      <p:pic>
        <p:nvPicPr>
          <p:cNvPr id="3" name="그림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2773" y="1691680"/>
            <a:ext cx="6112327" cy="2952298"/>
          </a:xfrm>
          <a:prstGeom prst="rect">
            <a:avLst/>
          </a:prstGeom>
          <a:ln>
            <a:solidFill>
              <a:schemeClr val="bg1">
                <a:lumMod val="85000"/>
              </a:schemeClr>
            </a:solidFill>
          </a:ln>
        </p:spPr>
      </p:pic>
      <p:sp>
        <p:nvSpPr>
          <p:cNvPr id="7" name="직사각형 6"/>
          <p:cNvSpPr/>
          <p:nvPr/>
        </p:nvSpPr>
        <p:spPr>
          <a:xfrm>
            <a:off x="548680" y="3076557"/>
            <a:ext cx="4392488" cy="487331"/>
          </a:xfrm>
          <a:prstGeom prst="rect">
            <a:avLst/>
          </a:prstGeom>
          <a:noFill/>
          <a:ln w="127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dirty="0"/>
          </a:p>
        </p:txBody>
      </p:sp>
      <p:sp>
        <p:nvSpPr>
          <p:cNvPr id="8" name="타원 7"/>
          <p:cNvSpPr/>
          <p:nvPr/>
        </p:nvSpPr>
        <p:spPr>
          <a:xfrm>
            <a:off x="440680" y="2951829"/>
            <a:ext cx="216000" cy="216000"/>
          </a:xfrm>
          <a:prstGeom prst="ellipse">
            <a:avLst/>
          </a:prstGeom>
          <a:solidFill>
            <a:schemeClr val="accent1"/>
          </a:solidFill>
          <a:ln w="12700" cmpd="sng">
            <a:solidFill>
              <a:schemeClr val="accent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b="1" dirty="0">
                <a:solidFill>
                  <a:schemeClr val="bg1"/>
                </a:solidFill>
                <a:latin typeface="Rix고딕 B" panose="02020603020101020101" pitchFamily="18" charset="-127"/>
                <a:ea typeface="Rix고딕 B" panose="02020603020101020101" pitchFamily="18" charset="-127"/>
              </a:rPr>
              <a:t>1</a:t>
            </a:r>
            <a:endParaRPr lang="ko-KR" altLang="en-US" sz="1100" b="1" dirty="0">
              <a:solidFill>
                <a:schemeClr val="bg1"/>
              </a:solidFill>
              <a:latin typeface="Rix고딕 B" panose="02020603020101020101" pitchFamily="18" charset="-127"/>
              <a:ea typeface="Rix고딕 B" panose="02020603020101020101" pitchFamily="18" charset="-127"/>
            </a:endParaRPr>
          </a:p>
        </p:txBody>
      </p:sp>
      <p:sp>
        <p:nvSpPr>
          <p:cNvPr id="9" name="직사각형 8"/>
          <p:cNvSpPr/>
          <p:nvPr/>
        </p:nvSpPr>
        <p:spPr>
          <a:xfrm>
            <a:off x="402773" y="5085496"/>
            <a:ext cx="6112327" cy="474324"/>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144000" tIns="144000" rIns="144000" bIns="144000" rtlCol="0" anchor="ctr">
            <a:spAutoFit/>
          </a:bodyPr>
          <a:lstStyle/>
          <a:p>
            <a:pPr marL="228600" indent="-228600">
              <a:lnSpc>
                <a:spcPct val="150000"/>
              </a:lnSpc>
              <a:buAutoNum type="arabicPeriod"/>
            </a:pPr>
            <a:r>
              <a:rPr lang="ko-KR" altLang="en-US" sz="900" dirty="0" smtClean="0">
                <a:solidFill>
                  <a:schemeClr val="tx1"/>
                </a:solidFill>
                <a:latin typeface="나눔고딕" panose="020D0604000000000000" pitchFamily="50" charset="-127"/>
                <a:ea typeface="나눔고딕" panose="020D0604000000000000" pitchFamily="50" charset="-127"/>
              </a:rPr>
              <a:t>게시판에 작성한 작성 내역 정보를 제공합니다</a:t>
            </a:r>
            <a:r>
              <a:rPr lang="en-US" altLang="ko-KR" sz="900" dirty="0" smtClean="0">
                <a:solidFill>
                  <a:schemeClr val="tx1"/>
                </a:solidFill>
                <a:latin typeface="나눔고딕" panose="020D0604000000000000" pitchFamily="50" charset="-127"/>
                <a:ea typeface="나눔고딕" panose="020D0604000000000000" pitchFamily="50" charset="-127"/>
              </a:rPr>
              <a:t>.</a:t>
            </a:r>
            <a:endParaRPr lang="en-US" altLang="ko-KR" sz="900" dirty="0">
              <a:solidFill>
                <a:schemeClr val="tx1"/>
              </a:solidFill>
              <a:latin typeface="나눔고딕" panose="020D0604000000000000" pitchFamily="50" charset="-127"/>
              <a:ea typeface="나눔고딕" panose="020D0604000000000000" pitchFamily="50" charset="-127"/>
            </a:endParaRPr>
          </a:p>
        </p:txBody>
      </p:sp>
    </p:spTree>
    <p:extLst>
      <p:ext uri="{BB962C8B-B14F-4D97-AF65-F5344CB8AC3E}">
        <p14:creationId xmlns:p14="http://schemas.microsoft.com/office/powerpoint/2010/main" val="20170693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p:txBody>
          <a:bodyPr/>
          <a:lstStyle/>
          <a:p>
            <a:pPr indent="0">
              <a:buNone/>
            </a:pPr>
            <a:r>
              <a:rPr lang="en-US" altLang="ko-KR" dirty="0"/>
              <a:t>7</a:t>
            </a:r>
            <a:r>
              <a:rPr lang="en-US" altLang="ko-KR" dirty="0" smtClean="0"/>
              <a:t>) </a:t>
            </a:r>
            <a:r>
              <a:rPr lang="ko-KR" altLang="en-US" dirty="0" smtClean="0"/>
              <a:t>회원탈퇴</a:t>
            </a:r>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marL="174604" lvl="4" indent="0">
              <a:buNone/>
            </a:pPr>
            <a:endParaRPr lang="en-US" altLang="ko-KR" dirty="0"/>
          </a:p>
        </p:txBody>
      </p:sp>
      <p:sp>
        <p:nvSpPr>
          <p:cNvPr id="17" name="제목 2"/>
          <p:cNvSpPr>
            <a:spLocks noGrp="1"/>
          </p:cNvSpPr>
          <p:nvPr>
            <p:ph type="title"/>
          </p:nvPr>
        </p:nvSpPr>
        <p:spPr>
          <a:xfrm>
            <a:off x="402773" y="196407"/>
            <a:ext cx="4643062" cy="388863"/>
          </a:xfrm>
        </p:spPr>
        <p:txBody>
          <a:bodyPr/>
          <a:lstStyle/>
          <a:p>
            <a:r>
              <a:rPr lang="en-US" altLang="ko-KR" dirty="0"/>
              <a:t>3. </a:t>
            </a:r>
            <a:r>
              <a:rPr lang="ko-KR" altLang="en-US" dirty="0" err="1" smtClean="0"/>
              <a:t>마이페이지</a:t>
            </a:r>
            <a:endParaRPr lang="ko-KR" altLang="en-US" dirty="0"/>
          </a:p>
        </p:txBody>
      </p:sp>
      <p:pic>
        <p:nvPicPr>
          <p:cNvPr id="3" name="그림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2868" y="1763688"/>
            <a:ext cx="5792264" cy="4248472"/>
          </a:xfrm>
          <a:prstGeom prst="rect">
            <a:avLst/>
          </a:prstGeom>
          <a:ln>
            <a:solidFill>
              <a:schemeClr val="bg1">
                <a:lumMod val="85000"/>
              </a:schemeClr>
            </a:solidFill>
          </a:ln>
        </p:spPr>
      </p:pic>
      <p:sp>
        <p:nvSpPr>
          <p:cNvPr id="7" name="직사각형 6"/>
          <p:cNvSpPr/>
          <p:nvPr/>
        </p:nvSpPr>
        <p:spPr>
          <a:xfrm>
            <a:off x="532868" y="1763688"/>
            <a:ext cx="5792264" cy="4248472"/>
          </a:xfrm>
          <a:prstGeom prst="rect">
            <a:avLst/>
          </a:prstGeom>
          <a:noFill/>
          <a:ln w="127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dirty="0"/>
          </a:p>
        </p:txBody>
      </p:sp>
      <p:sp>
        <p:nvSpPr>
          <p:cNvPr id="8" name="타원 7"/>
          <p:cNvSpPr/>
          <p:nvPr/>
        </p:nvSpPr>
        <p:spPr>
          <a:xfrm>
            <a:off x="424868" y="1655688"/>
            <a:ext cx="216000" cy="216000"/>
          </a:xfrm>
          <a:prstGeom prst="ellipse">
            <a:avLst/>
          </a:prstGeom>
          <a:solidFill>
            <a:schemeClr val="accent1"/>
          </a:solidFill>
          <a:ln w="12700" cmpd="sng">
            <a:solidFill>
              <a:schemeClr val="accent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b="1" dirty="0">
                <a:solidFill>
                  <a:schemeClr val="bg1"/>
                </a:solidFill>
                <a:latin typeface="Rix고딕 B" panose="02020603020101020101" pitchFamily="18" charset="-127"/>
                <a:ea typeface="Rix고딕 B" panose="02020603020101020101" pitchFamily="18" charset="-127"/>
              </a:rPr>
              <a:t>1</a:t>
            </a:r>
            <a:endParaRPr lang="ko-KR" altLang="en-US" sz="1100" b="1" dirty="0">
              <a:solidFill>
                <a:schemeClr val="bg1"/>
              </a:solidFill>
              <a:latin typeface="Rix고딕 B" panose="02020603020101020101" pitchFamily="18" charset="-127"/>
              <a:ea typeface="Rix고딕 B" panose="02020603020101020101" pitchFamily="18" charset="-127"/>
            </a:endParaRPr>
          </a:p>
        </p:txBody>
      </p:sp>
      <p:sp>
        <p:nvSpPr>
          <p:cNvPr id="9" name="직사각형 8"/>
          <p:cNvSpPr/>
          <p:nvPr/>
        </p:nvSpPr>
        <p:spPr>
          <a:xfrm>
            <a:off x="532869" y="6202711"/>
            <a:ext cx="5792264" cy="474324"/>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144000" tIns="144000" rIns="144000" bIns="144000" rtlCol="0" anchor="ctr">
            <a:spAutoFit/>
          </a:bodyPr>
          <a:lstStyle/>
          <a:p>
            <a:pPr marL="228600" indent="-228600">
              <a:lnSpc>
                <a:spcPct val="150000"/>
              </a:lnSpc>
              <a:buAutoNum type="arabicPeriod"/>
            </a:pPr>
            <a:r>
              <a:rPr lang="ko-KR" altLang="en-US" sz="900" dirty="0" smtClean="0">
                <a:solidFill>
                  <a:schemeClr val="tx1"/>
                </a:solidFill>
                <a:latin typeface="나눔고딕" panose="020D0604000000000000" pitchFamily="50" charset="-127"/>
                <a:ea typeface="나눔고딕" panose="020D0604000000000000" pitchFamily="50" charset="-127"/>
              </a:rPr>
              <a:t>사회적농업온라인포털 회원 탈퇴 기능을 제공합니다</a:t>
            </a:r>
            <a:r>
              <a:rPr lang="en-US" altLang="ko-KR" sz="900" dirty="0" smtClean="0">
                <a:solidFill>
                  <a:schemeClr val="tx1"/>
                </a:solidFill>
                <a:latin typeface="나눔고딕" panose="020D0604000000000000" pitchFamily="50" charset="-127"/>
                <a:ea typeface="나눔고딕" panose="020D0604000000000000" pitchFamily="50" charset="-127"/>
              </a:rPr>
              <a:t>.</a:t>
            </a:r>
            <a:endParaRPr lang="en-US" altLang="ko-KR" sz="900" dirty="0">
              <a:solidFill>
                <a:schemeClr val="tx1"/>
              </a:solidFill>
              <a:latin typeface="나눔고딕" panose="020D0604000000000000" pitchFamily="50" charset="-127"/>
              <a:ea typeface="나눔고딕" panose="020D0604000000000000" pitchFamily="50" charset="-127"/>
            </a:endParaRPr>
          </a:p>
        </p:txBody>
      </p:sp>
    </p:spTree>
    <p:extLst>
      <p:ext uri="{BB962C8B-B14F-4D97-AF65-F5344CB8AC3E}">
        <p14:creationId xmlns:p14="http://schemas.microsoft.com/office/powerpoint/2010/main" val="39754564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내용 개체 틀 3"/>
          <p:cNvSpPr>
            <a:spLocks noGrp="1"/>
          </p:cNvSpPr>
          <p:nvPr>
            <p:ph idx="1"/>
          </p:nvPr>
        </p:nvSpPr>
        <p:spPr>
          <a:xfrm>
            <a:off x="2097118" y="1746498"/>
            <a:ext cx="4627532" cy="5548084"/>
          </a:xfrm>
        </p:spPr>
        <p:txBody>
          <a:bodyPr/>
          <a:lstStyle/>
          <a:p>
            <a:pPr indent="287303" eaLnBrk="1" hangingPunct="1">
              <a:buFont typeface="맑은 고딕" pitchFamily="50" charset="-127"/>
              <a:buAutoNum type="romanUcPeriod"/>
            </a:pPr>
            <a:r>
              <a:rPr lang="ko-KR" altLang="en-US" dirty="0"/>
              <a:t>시스템 개요</a:t>
            </a:r>
          </a:p>
          <a:p>
            <a:pPr marL="250795" lvl="1" indent="287303" eaLnBrk="1" hangingPunct="1">
              <a:buFont typeface="맑은 고딕" pitchFamily="50" charset="-127"/>
              <a:buAutoNum type="arabicPeriod"/>
            </a:pPr>
            <a:r>
              <a:rPr lang="ko-KR" altLang="en-US" dirty="0" smtClean="0"/>
              <a:t>사회적농업포털 개요</a:t>
            </a:r>
            <a:endParaRPr lang="en-US" altLang="ko-KR"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내용 개체 틀 4"/>
          <p:cNvSpPr>
            <a:spLocks noGrp="1"/>
          </p:cNvSpPr>
          <p:nvPr>
            <p:ph idx="1"/>
          </p:nvPr>
        </p:nvSpPr>
        <p:spPr/>
        <p:txBody>
          <a:bodyPr/>
          <a:lstStyle/>
          <a:p>
            <a:r>
              <a:rPr lang="ko-KR" altLang="en-US" dirty="0" smtClean="0"/>
              <a:t>사회적농업포털 개요</a:t>
            </a:r>
            <a:endParaRPr lang="en-US" altLang="ko-KR" dirty="0"/>
          </a:p>
          <a:p>
            <a:pPr indent="0">
              <a:lnSpc>
                <a:spcPct val="100000"/>
              </a:lnSpc>
              <a:buNone/>
            </a:pPr>
            <a:r>
              <a:rPr lang="en-US" altLang="ko-KR" sz="1200" b="0" dirty="0" smtClean="0">
                <a:solidFill>
                  <a:schemeClr val="accent6"/>
                </a:solidFill>
              </a:rPr>
              <a:t>01.</a:t>
            </a:r>
            <a:r>
              <a:rPr lang="ko-KR" altLang="en-US" sz="1200" b="0" dirty="0" smtClean="0">
                <a:solidFill>
                  <a:schemeClr val="accent6"/>
                </a:solidFill>
              </a:rPr>
              <a:t>농업을 </a:t>
            </a:r>
            <a:r>
              <a:rPr lang="ko-KR" altLang="en-US" sz="1200" b="0" dirty="0">
                <a:solidFill>
                  <a:schemeClr val="accent6"/>
                </a:solidFill>
              </a:rPr>
              <a:t>통해 함께 </a:t>
            </a:r>
            <a:r>
              <a:rPr lang="ko-KR" altLang="en-US" sz="1200" b="0" dirty="0" smtClean="0">
                <a:solidFill>
                  <a:schemeClr val="accent6"/>
                </a:solidFill>
              </a:rPr>
              <a:t>살아가다</a:t>
            </a:r>
            <a:endParaRPr lang="en-US" altLang="ko-KR" sz="1200" b="0" dirty="0" smtClean="0">
              <a:solidFill>
                <a:schemeClr val="accent6"/>
              </a:solidFill>
            </a:endParaRPr>
          </a:p>
          <a:p>
            <a:pPr indent="0">
              <a:lnSpc>
                <a:spcPct val="100000"/>
              </a:lnSpc>
              <a:buNone/>
            </a:pPr>
            <a:r>
              <a:rPr lang="ko-KR" altLang="en-US" sz="1200" b="0" dirty="0" smtClean="0"/>
              <a:t>사회적 </a:t>
            </a:r>
            <a:r>
              <a:rPr lang="ko-KR" altLang="en-US" sz="1200" b="0" dirty="0"/>
              <a:t>농업은 사회적 약자를 포용하는 “사람” 중심의 농업을 실천합니다</a:t>
            </a:r>
            <a:r>
              <a:rPr lang="en-US" altLang="ko-KR" sz="1200" b="0" dirty="0" smtClean="0"/>
              <a:t>.</a:t>
            </a:r>
            <a:endParaRPr lang="en-US" altLang="ko-KR" sz="1200" dirty="0" smtClean="0"/>
          </a:p>
          <a:p>
            <a:pPr indent="0">
              <a:lnSpc>
                <a:spcPct val="100000"/>
              </a:lnSpc>
              <a:buNone/>
            </a:pPr>
            <a:r>
              <a:rPr lang="en-US" altLang="ko-KR" sz="1200" b="0" dirty="0" smtClean="0">
                <a:solidFill>
                  <a:schemeClr val="accent3">
                    <a:lumMod val="75000"/>
                  </a:schemeClr>
                </a:solidFill>
              </a:rPr>
              <a:t>02.</a:t>
            </a:r>
            <a:r>
              <a:rPr lang="ko-KR" altLang="en-US" sz="1200" b="0" dirty="0" smtClean="0">
                <a:solidFill>
                  <a:schemeClr val="accent3">
                    <a:lumMod val="75000"/>
                  </a:schemeClr>
                </a:solidFill>
              </a:rPr>
              <a:t>농촌의 </a:t>
            </a:r>
            <a:r>
              <a:rPr lang="ko-KR" altLang="en-US" sz="1200" b="0" dirty="0">
                <a:solidFill>
                  <a:schemeClr val="accent3">
                    <a:lumMod val="75000"/>
                  </a:schemeClr>
                </a:solidFill>
              </a:rPr>
              <a:t>가치를 높이다</a:t>
            </a:r>
          </a:p>
          <a:p>
            <a:pPr indent="0">
              <a:lnSpc>
                <a:spcPct val="100000"/>
              </a:lnSpc>
              <a:buNone/>
            </a:pPr>
            <a:r>
              <a:rPr lang="ko-KR" altLang="en-US" sz="1200" b="0" dirty="0"/>
              <a:t>농촌 지역공동체를 기반으로 돌봄</a:t>
            </a:r>
            <a:r>
              <a:rPr lang="en-US" altLang="ko-KR" sz="1200" b="0" dirty="0"/>
              <a:t>·</a:t>
            </a:r>
            <a:r>
              <a:rPr lang="ko-KR" altLang="en-US" sz="1200" b="0" dirty="0"/>
              <a:t>교육</a:t>
            </a:r>
            <a:r>
              <a:rPr lang="en-US" altLang="ko-KR" sz="1200" b="0" dirty="0"/>
              <a:t>·</a:t>
            </a:r>
            <a:r>
              <a:rPr lang="ko-KR" altLang="en-US" sz="1200" b="0" dirty="0"/>
              <a:t>고용 등의 서비스를 제공합니다</a:t>
            </a:r>
            <a:r>
              <a:rPr lang="en-US" altLang="ko-KR" sz="1200" b="0" dirty="0" smtClean="0"/>
              <a:t>.</a:t>
            </a:r>
          </a:p>
          <a:p>
            <a:pPr indent="0">
              <a:lnSpc>
                <a:spcPct val="100000"/>
              </a:lnSpc>
              <a:buNone/>
            </a:pPr>
            <a:r>
              <a:rPr lang="en-US" altLang="ko-KR" sz="1200" b="0" dirty="0" smtClean="0">
                <a:solidFill>
                  <a:srgbClr val="00B0F0"/>
                </a:solidFill>
              </a:rPr>
              <a:t>03.</a:t>
            </a:r>
            <a:r>
              <a:rPr lang="ko-KR" altLang="en-US" sz="1200" b="0" dirty="0" err="1" smtClean="0">
                <a:solidFill>
                  <a:srgbClr val="00B0F0"/>
                </a:solidFill>
              </a:rPr>
              <a:t>활동사례</a:t>
            </a:r>
            <a:endParaRPr lang="ko-KR" altLang="en-US" sz="1200" b="0" dirty="0">
              <a:solidFill>
                <a:srgbClr val="00B0F0"/>
              </a:solidFill>
            </a:endParaRPr>
          </a:p>
          <a:p>
            <a:pPr indent="0">
              <a:lnSpc>
                <a:spcPct val="100000"/>
              </a:lnSpc>
              <a:buNone/>
            </a:pPr>
            <a:r>
              <a:rPr lang="ko-KR" altLang="en-US" sz="1200" b="0" dirty="0"/>
              <a:t>고령자</a:t>
            </a:r>
            <a:r>
              <a:rPr lang="en-US" altLang="ko-KR" sz="1200" b="0" dirty="0"/>
              <a:t>·</a:t>
            </a:r>
            <a:r>
              <a:rPr lang="ko-KR" altLang="en-US" sz="1200" b="0" dirty="0"/>
              <a:t>장애인</a:t>
            </a:r>
            <a:r>
              <a:rPr lang="en-US" altLang="ko-KR" sz="1200" b="0" dirty="0"/>
              <a:t>·</a:t>
            </a:r>
            <a:r>
              <a:rPr lang="ko-KR" altLang="en-US" sz="1200" b="0" dirty="0"/>
              <a:t>청년</a:t>
            </a:r>
            <a:r>
              <a:rPr lang="en-US" altLang="ko-KR" sz="1200" b="0" dirty="0"/>
              <a:t>·</a:t>
            </a:r>
            <a:r>
              <a:rPr lang="ko-KR" altLang="en-US" sz="1200" b="0" dirty="0"/>
              <a:t>여성 등 다양한 이용자들과 함께 합니다</a:t>
            </a:r>
            <a:r>
              <a:rPr lang="en-US" altLang="ko-KR" sz="1200" b="0" dirty="0" smtClean="0"/>
              <a:t>.</a:t>
            </a:r>
          </a:p>
          <a:p>
            <a:pPr indent="0">
              <a:lnSpc>
                <a:spcPct val="100000"/>
              </a:lnSpc>
              <a:buNone/>
            </a:pPr>
            <a:r>
              <a:rPr lang="en-US" altLang="ko-KR" sz="1200" b="0" dirty="0" smtClean="0">
                <a:solidFill>
                  <a:schemeClr val="accent4">
                    <a:lumMod val="75000"/>
                  </a:schemeClr>
                </a:solidFill>
              </a:rPr>
              <a:t>04.</a:t>
            </a:r>
            <a:r>
              <a:rPr lang="ko-KR" altLang="en-US" sz="1200" b="0" dirty="0" smtClean="0">
                <a:solidFill>
                  <a:schemeClr val="accent4">
                    <a:lumMod val="75000"/>
                  </a:schemeClr>
                </a:solidFill>
              </a:rPr>
              <a:t>농촌 </a:t>
            </a:r>
            <a:r>
              <a:rPr lang="ko-KR" altLang="en-US" sz="1200" b="0" dirty="0">
                <a:solidFill>
                  <a:schemeClr val="accent4">
                    <a:lumMod val="75000"/>
                  </a:schemeClr>
                </a:solidFill>
              </a:rPr>
              <a:t>경제의 활력소가 되다</a:t>
            </a:r>
          </a:p>
          <a:p>
            <a:pPr indent="0">
              <a:buNone/>
            </a:pPr>
            <a:r>
              <a:rPr lang="ko-KR" altLang="en-US" sz="1200" b="0" dirty="0" err="1"/>
              <a:t>농업활동과</a:t>
            </a:r>
            <a:r>
              <a:rPr lang="ko-KR" altLang="en-US" sz="1200" b="0" dirty="0"/>
              <a:t> 관련한 다양한 서비스를 제공하여 농촌지역 경제 활성화에 기여합니다</a:t>
            </a:r>
            <a:r>
              <a:rPr lang="en-US" altLang="ko-KR" sz="1200" b="0" dirty="0"/>
              <a:t>.</a:t>
            </a:r>
          </a:p>
          <a:p>
            <a:pPr indent="0">
              <a:lnSpc>
                <a:spcPct val="100000"/>
              </a:lnSpc>
              <a:buNone/>
            </a:pPr>
            <a:endParaRPr lang="en-US" altLang="ko-KR" sz="1200" b="0" dirty="0"/>
          </a:p>
          <a:p>
            <a:pPr indent="0">
              <a:buNone/>
            </a:pPr>
            <a:endParaRPr lang="en-US" altLang="ko-KR" b="0" dirty="0"/>
          </a:p>
          <a:p>
            <a:pPr indent="0">
              <a:buNone/>
            </a:pPr>
            <a:endParaRPr lang="en-US" altLang="ko-KR" b="0" dirty="0"/>
          </a:p>
        </p:txBody>
      </p:sp>
      <p:sp>
        <p:nvSpPr>
          <p:cNvPr id="35843" name="제목 3"/>
          <p:cNvSpPr>
            <a:spLocks noGrp="1"/>
          </p:cNvSpPr>
          <p:nvPr>
            <p:ph type="title"/>
          </p:nvPr>
        </p:nvSpPr>
        <p:spPr bwMode="auto">
          <a:prstGeom prst="rect">
            <a:avLst/>
          </a:prstGeom>
          <a:noFill/>
          <a:ln>
            <a:miter lim="800000"/>
            <a:headEnd/>
            <a:tailEnd/>
          </a:ln>
        </p:spPr>
        <p:txBody>
          <a:bodyPr vert="horz" wrap="square" lIns="91429" tIns="45715" rIns="91429" bIns="45715" numCol="1" anchor="t" anchorCtr="0" compatLnSpc="1">
            <a:prstTxWarp prst="textNoShape">
              <a:avLst/>
            </a:prstTxWarp>
          </a:bodyPr>
          <a:lstStyle/>
          <a:p>
            <a:pPr eaLnBrk="1" hangingPunct="1"/>
            <a:r>
              <a:rPr lang="en-US" altLang="ko-KR" dirty="0"/>
              <a:t>1. </a:t>
            </a:r>
            <a:r>
              <a:rPr lang="ko-KR" altLang="en-US" dirty="0"/>
              <a:t>시스템 개요</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내용 개체 틀 3"/>
          <p:cNvSpPr>
            <a:spLocks noGrp="1"/>
          </p:cNvSpPr>
          <p:nvPr>
            <p:ph idx="1"/>
          </p:nvPr>
        </p:nvSpPr>
        <p:spPr>
          <a:xfrm>
            <a:off x="2097118" y="1746498"/>
            <a:ext cx="4627532" cy="5548084"/>
          </a:xfrm>
        </p:spPr>
        <p:txBody>
          <a:bodyPr/>
          <a:lstStyle/>
          <a:p>
            <a:pPr indent="287303" eaLnBrk="1" hangingPunct="1">
              <a:buFont typeface="+mj-lt"/>
              <a:buAutoNum type="romanUcPeriod" startAt="2"/>
            </a:pPr>
            <a:r>
              <a:rPr lang="ko-KR" altLang="en-US" dirty="0"/>
              <a:t>화면구성 및 회원등록</a:t>
            </a:r>
            <a:endParaRPr lang="en-US" altLang="ko-KR" dirty="0"/>
          </a:p>
          <a:p>
            <a:pPr marL="250795" lvl="1" indent="287303" eaLnBrk="1" hangingPunct="1">
              <a:buFont typeface="맑은 고딕" pitchFamily="50" charset="-127"/>
              <a:buAutoNum type="arabicPeriod"/>
            </a:pPr>
            <a:r>
              <a:rPr lang="ko-KR" altLang="en-US" dirty="0" smtClean="0"/>
              <a:t>기본 </a:t>
            </a:r>
            <a:r>
              <a:rPr lang="ko-KR" altLang="en-US" dirty="0" smtClean="0"/>
              <a:t>화면 </a:t>
            </a:r>
            <a:r>
              <a:rPr lang="ko-KR" altLang="en-US" dirty="0"/>
              <a:t>구성</a:t>
            </a:r>
            <a:endParaRPr lang="en-US" altLang="ko-KR" dirty="0"/>
          </a:p>
          <a:p>
            <a:pPr marL="250795" lvl="1" indent="287303" eaLnBrk="1" hangingPunct="1">
              <a:buFont typeface="맑은 고딕" pitchFamily="50" charset="-127"/>
              <a:buAutoNum type="arabicPeriod"/>
            </a:pPr>
            <a:r>
              <a:rPr lang="ko-KR" altLang="en-US" dirty="0"/>
              <a:t>회원가입 및 로그인</a:t>
            </a:r>
            <a:endParaRPr lang="en-US" altLang="ko-KR" dirty="0"/>
          </a:p>
          <a:p>
            <a:pPr marL="250795" lvl="1" indent="287303" eaLnBrk="1" hangingPunct="1">
              <a:buFont typeface="맑은 고딕" pitchFamily="50" charset="-127"/>
              <a:buAutoNum type="arabicPeriod"/>
            </a:pPr>
            <a:r>
              <a:rPr lang="ko-KR" altLang="en-US" dirty="0" err="1" smtClean="0"/>
              <a:t>마이페이지</a:t>
            </a:r>
            <a:endParaRPr lang="en-US" altLang="ko-KR"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그림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68760" y="1801809"/>
            <a:ext cx="4526579" cy="5017906"/>
          </a:xfrm>
          <a:prstGeom prst="rect">
            <a:avLst/>
          </a:prstGeom>
          <a:ln>
            <a:solidFill>
              <a:schemeClr val="bg1">
                <a:lumMod val="85000"/>
              </a:schemeClr>
            </a:solidFill>
          </a:ln>
        </p:spPr>
      </p:pic>
      <p:sp>
        <p:nvSpPr>
          <p:cNvPr id="2" name="내용 개체 틀 1"/>
          <p:cNvSpPr>
            <a:spLocks noGrp="1"/>
          </p:cNvSpPr>
          <p:nvPr>
            <p:ph idx="1"/>
          </p:nvPr>
        </p:nvSpPr>
        <p:spPr/>
        <p:txBody>
          <a:bodyPr/>
          <a:lstStyle/>
          <a:p>
            <a:r>
              <a:rPr lang="en-US" altLang="ko-KR" dirty="0"/>
              <a:t> </a:t>
            </a:r>
            <a:r>
              <a:rPr lang="ko-KR" altLang="en-US" dirty="0" err="1" smtClean="0"/>
              <a:t>메인화면</a:t>
            </a:r>
            <a:r>
              <a:rPr lang="ko-KR" altLang="en-US" dirty="0" smtClean="0"/>
              <a:t> </a:t>
            </a:r>
            <a:r>
              <a:rPr lang="ko-KR" altLang="en-US" dirty="0"/>
              <a:t>구성</a:t>
            </a:r>
            <a:endParaRPr lang="en-US" altLang="ko-KR" dirty="0"/>
          </a:p>
          <a:p>
            <a:pPr lvl="4"/>
            <a:r>
              <a:rPr lang="ko-KR" altLang="en-US" dirty="0" smtClean="0"/>
              <a:t>사회적농업포털 메인 화면 </a:t>
            </a:r>
            <a:r>
              <a:rPr lang="ko-KR" altLang="en-US" dirty="0"/>
              <a:t>구성은 아래와 같습니다</a:t>
            </a:r>
            <a:r>
              <a:rPr lang="en-US" altLang="ko-KR" dirty="0"/>
              <a:t>.</a:t>
            </a:r>
            <a:endParaRPr lang="ko-KR" altLang="en-US" dirty="0"/>
          </a:p>
        </p:txBody>
      </p:sp>
      <p:sp>
        <p:nvSpPr>
          <p:cNvPr id="3" name="제목 2"/>
          <p:cNvSpPr>
            <a:spLocks noGrp="1"/>
          </p:cNvSpPr>
          <p:nvPr>
            <p:ph type="title"/>
          </p:nvPr>
        </p:nvSpPr>
        <p:spPr/>
        <p:txBody>
          <a:bodyPr/>
          <a:lstStyle/>
          <a:p>
            <a:r>
              <a:rPr lang="en-US" altLang="ko-KR" dirty="0"/>
              <a:t>1. </a:t>
            </a:r>
            <a:r>
              <a:rPr lang="ko-KR" altLang="en-US" dirty="0"/>
              <a:t>기본 화면 구성</a:t>
            </a:r>
          </a:p>
        </p:txBody>
      </p:sp>
      <p:sp>
        <p:nvSpPr>
          <p:cNvPr id="18" name="직사각형 17"/>
          <p:cNvSpPr/>
          <p:nvPr/>
        </p:nvSpPr>
        <p:spPr>
          <a:xfrm>
            <a:off x="342901" y="6952235"/>
            <a:ext cx="6207480" cy="1398808"/>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144000" tIns="144000" rIns="144000" bIns="144000" rtlCol="0" anchor="ctr">
            <a:spAutoFit/>
          </a:bodyPr>
          <a:lstStyle/>
          <a:p>
            <a:pPr marL="228600" indent="-228600">
              <a:buAutoNum type="arabicPeriod"/>
            </a:pPr>
            <a:r>
              <a:rPr lang="ko-KR" altLang="en-US" sz="900" dirty="0">
                <a:solidFill>
                  <a:schemeClr val="tx1"/>
                </a:solidFill>
                <a:latin typeface="나눔고딕" panose="020D0604000000000000" pitchFamily="50" charset="-127"/>
                <a:ea typeface="나눔고딕" panose="020D0604000000000000" pitchFamily="50" charset="-127"/>
              </a:rPr>
              <a:t>공통 정보 영역 </a:t>
            </a:r>
            <a:r>
              <a:rPr lang="en-US" altLang="ko-KR" sz="900" dirty="0">
                <a:solidFill>
                  <a:schemeClr val="tx1"/>
                </a:solidFill>
                <a:latin typeface="나눔고딕" panose="020D0604000000000000" pitchFamily="50" charset="-127"/>
                <a:ea typeface="나눔고딕" panose="020D0604000000000000" pitchFamily="50" charset="-127"/>
              </a:rPr>
              <a:t>: </a:t>
            </a:r>
            <a:r>
              <a:rPr lang="ko-KR" altLang="en-US" sz="900" dirty="0">
                <a:solidFill>
                  <a:schemeClr val="tx1"/>
                </a:solidFill>
                <a:latin typeface="나눔고딕" panose="020D0604000000000000" pitchFamily="50" charset="-127"/>
                <a:ea typeface="나눔고딕" panose="020D0604000000000000" pitchFamily="50" charset="-127"/>
              </a:rPr>
              <a:t>마이페이지</a:t>
            </a:r>
            <a:r>
              <a:rPr lang="en-US" altLang="ko-KR" sz="900" dirty="0">
                <a:solidFill>
                  <a:schemeClr val="tx1"/>
                </a:solidFill>
                <a:latin typeface="나눔고딕" panose="020D0604000000000000" pitchFamily="50" charset="-127"/>
                <a:ea typeface="나눔고딕" panose="020D0604000000000000" pitchFamily="50" charset="-127"/>
              </a:rPr>
              <a:t>,</a:t>
            </a:r>
            <a:r>
              <a:rPr lang="ko-KR" altLang="en-US" sz="900" dirty="0">
                <a:solidFill>
                  <a:schemeClr val="tx1"/>
                </a:solidFill>
                <a:latin typeface="나눔고딕" panose="020D0604000000000000" pitchFamily="50" charset="-127"/>
                <a:ea typeface="나눔고딕" panose="020D0604000000000000" pitchFamily="50" charset="-127"/>
              </a:rPr>
              <a:t>도움말</a:t>
            </a:r>
            <a:r>
              <a:rPr lang="en-US" altLang="ko-KR" sz="900" dirty="0">
                <a:solidFill>
                  <a:schemeClr val="tx1"/>
                </a:solidFill>
                <a:latin typeface="나눔고딕" panose="020D0604000000000000" pitchFamily="50" charset="-127"/>
                <a:ea typeface="나눔고딕" panose="020D0604000000000000" pitchFamily="50" charset="-127"/>
              </a:rPr>
              <a:t>, </a:t>
            </a:r>
            <a:r>
              <a:rPr lang="ko-KR" altLang="en-US" sz="900" dirty="0">
                <a:solidFill>
                  <a:schemeClr val="tx1"/>
                </a:solidFill>
                <a:latin typeface="나눔고딕" panose="020D0604000000000000" pitchFamily="50" charset="-127"/>
                <a:ea typeface="나눔고딕" panose="020D0604000000000000" pitchFamily="50" charset="-127"/>
              </a:rPr>
              <a:t>로그인 계정 정보 표시</a:t>
            </a:r>
            <a:r>
              <a:rPr lang="en-US" altLang="ko-KR" sz="900" dirty="0">
                <a:solidFill>
                  <a:schemeClr val="tx1"/>
                </a:solidFill>
                <a:latin typeface="나눔고딕" panose="020D0604000000000000" pitchFamily="50" charset="-127"/>
                <a:ea typeface="나눔고딕" panose="020D0604000000000000" pitchFamily="50" charset="-127"/>
              </a:rPr>
              <a:t>, </a:t>
            </a:r>
            <a:r>
              <a:rPr lang="ko-KR" altLang="en-US" sz="900" dirty="0">
                <a:solidFill>
                  <a:schemeClr val="tx1"/>
                </a:solidFill>
                <a:latin typeface="나눔고딕" panose="020D0604000000000000" pitchFamily="50" charset="-127"/>
                <a:ea typeface="나눔고딕" panose="020D0604000000000000" pitchFamily="50" charset="-127"/>
              </a:rPr>
              <a:t>로그아웃</a:t>
            </a:r>
            <a:endParaRPr lang="en-US" altLang="ko-KR" sz="900" dirty="0">
              <a:solidFill>
                <a:schemeClr val="tx1"/>
              </a:solidFill>
              <a:latin typeface="나눔고딕" panose="020D0604000000000000" pitchFamily="50" charset="-127"/>
              <a:ea typeface="나눔고딕" panose="020D0604000000000000" pitchFamily="50" charset="-127"/>
            </a:endParaRPr>
          </a:p>
          <a:p>
            <a:pPr marL="228600" indent="-228600">
              <a:buAutoNum type="arabicPeriod"/>
            </a:pPr>
            <a:r>
              <a:rPr lang="ko-KR" altLang="en-US" sz="900" dirty="0" smtClean="0">
                <a:solidFill>
                  <a:schemeClr val="tx1"/>
                </a:solidFill>
                <a:latin typeface="나눔고딕" panose="020D0604000000000000" pitchFamily="50" charset="-127"/>
                <a:ea typeface="나눔고딕" panose="020D0604000000000000" pitchFamily="50" charset="-127"/>
              </a:rPr>
              <a:t>배너 </a:t>
            </a:r>
            <a:r>
              <a:rPr lang="ko-KR" altLang="en-US" sz="900" dirty="0">
                <a:solidFill>
                  <a:schemeClr val="tx1"/>
                </a:solidFill>
                <a:latin typeface="나눔고딕" panose="020D0604000000000000" pitchFamily="50" charset="-127"/>
                <a:ea typeface="나눔고딕" panose="020D0604000000000000" pitchFamily="50" charset="-127"/>
              </a:rPr>
              <a:t>영역 </a:t>
            </a:r>
            <a:r>
              <a:rPr lang="en-US" altLang="ko-KR" sz="900" dirty="0">
                <a:solidFill>
                  <a:schemeClr val="tx1"/>
                </a:solidFill>
                <a:latin typeface="나눔고딕" panose="020D0604000000000000" pitchFamily="50" charset="-127"/>
                <a:ea typeface="나눔고딕" panose="020D0604000000000000" pitchFamily="50" charset="-127"/>
              </a:rPr>
              <a:t>: </a:t>
            </a:r>
            <a:r>
              <a:rPr lang="ko-KR" altLang="en-US" sz="900" dirty="0" smtClean="0">
                <a:solidFill>
                  <a:schemeClr val="tx1"/>
                </a:solidFill>
                <a:latin typeface="나눔고딕" panose="020D0604000000000000" pitchFamily="50" charset="-127"/>
                <a:ea typeface="나눔고딕" panose="020D0604000000000000" pitchFamily="50" charset="-127"/>
              </a:rPr>
              <a:t>사회적농업포털 홍보</a:t>
            </a:r>
            <a:r>
              <a:rPr lang="en-US" altLang="ko-KR" sz="900" dirty="0" smtClean="0">
                <a:solidFill>
                  <a:schemeClr val="tx1"/>
                </a:solidFill>
                <a:latin typeface="나눔고딕" panose="020D0604000000000000" pitchFamily="50" charset="-127"/>
                <a:ea typeface="나눔고딕" panose="020D0604000000000000" pitchFamily="50" charset="-127"/>
              </a:rPr>
              <a:t>/</a:t>
            </a:r>
            <a:r>
              <a:rPr lang="ko-KR" altLang="en-US" sz="900" dirty="0" smtClean="0">
                <a:solidFill>
                  <a:schemeClr val="tx1"/>
                </a:solidFill>
                <a:latin typeface="나눔고딕" panose="020D0604000000000000" pitchFamily="50" charset="-127"/>
                <a:ea typeface="나눔고딕" panose="020D0604000000000000" pitchFamily="50" charset="-127"/>
              </a:rPr>
              <a:t>알림 이미지 배너 노출</a:t>
            </a:r>
            <a:endParaRPr lang="en-US" altLang="ko-KR" sz="900" dirty="0" smtClean="0">
              <a:solidFill>
                <a:schemeClr val="tx1"/>
              </a:solidFill>
              <a:latin typeface="나눔고딕" panose="020D0604000000000000" pitchFamily="50" charset="-127"/>
              <a:ea typeface="나눔고딕" panose="020D0604000000000000" pitchFamily="50" charset="-127"/>
            </a:endParaRPr>
          </a:p>
          <a:p>
            <a:pPr marL="228600" indent="-228600">
              <a:buAutoNum type="arabicPeriod"/>
            </a:pPr>
            <a:r>
              <a:rPr lang="ko-KR" altLang="en-US" sz="900" dirty="0" smtClean="0">
                <a:solidFill>
                  <a:schemeClr val="tx1"/>
                </a:solidFill>
                <a:latin typeface="나눔고딕" panose="020D0604000000000000" pitchFamily="50" charset="-127"/>
                <a:ea typeface="나눔고딕" panose="020D0604000000000000" pitchFamily="50" charset="-127"/>
              </a:rPr>
              <a:t>캘린더 영역 </a:t>
            </a:r>
            <a:r>
              <a:rPr lang="en-US" altLang="ko-KR" sz="900" dirty="0" smtClean="0">
                <a:solidFill>
                  <a:schemeClr val="tx1"/>
                </a:solidFill>
                <a:latin typeface="나눔고딕" panose="020D0604000000000000" pitchFamily="50" charset="-127"/>
                <a:ea typeface="나눔고딕" panose="020D0604000000000000" pitchFamily="50" charset="-127"/>
              </a:rPr>
              <a:t>: </a:t>
            </a:r>
            <a:r>
              <a:rPr lang="ko-KR" altLang="en-US" sz="900" dirty="0" smtClean="0">
                <a:solidFill>
                  <a:schemeClr val="tx1"/>
                </a:solidFill>
                <a:latin typeface="나눔고딕" panose="020D0604000000000000" pitchFamily="50" charset="-127"/>
                <a:ea typeface="나눔고딕" panose="020D0604000000000000" pitchFamily="50" charset="-127"/>
              </a:rPr>
              <a:t>교육 및 행사 일정 정보 노출</a:t>
            </a:r>
            <a:endParaRPr lang="en-US" altLang="ko-KR" sz="900" dirty="0" smtClean="0">
              <a:solidFill>
                <a:schemeClr val="tx1"/>
              </a:solidFill>
              <a:latin typeface="나눔고딕" panose="020D0604000000000000" pitchFamily="50" charset="-127"/>
              <a:ea typeface="나눔고딕" panose="020D0604000000000000" pitchFamily="50" charset="-127"/>
            </a:endParaRPr>
          </a:p>
          <a:p>
            <a:pPr marL="228600" indent="-228600">
              <a:buAutoNum type="arabicPeriod"/>
            </a:pPr>
            <a:r>
              <a:rPr lang="ko-KR" altLang="en-US" sz="900" dirty="0" err="1" smtClean="0">
                <a:solidFill>
                  <a:schemeClr val="tx1"/>
                </a:solidFill>
                <a:latin typeface="나눔고딕" panose="020D0604000000000000" pitchFamily="50" charset="-127"/>
                <a:ea typeface="나눔고딕" panose="020D0604000000000000" pitchFamily="50" charset="-127"/>
              </a:rPr>
              <a:t>알리마당</a:t>
            </a:r>
            <a:r>
              <a:rPr lang="ko-KR" altLang="en-US" sz="900" dirty="0" smtClean="0">
                <a:solidFill>
                  <a:schemeClr val="tx1"/>
                </a:solidFill>
                <a:latin typeface="나눔고딕" panose="020D0604000000000000" pitchFamily="50" charset="-127"/>
                <a:ea typeface="나눔고딕" panose="020D0604000000000000" pitchFamily="50" charset="-127"/>
              </a:rPr>
              <a:t> 영역 </a:t>
            </a:r>
            <a:r>
              <a:rPr lang="en-US" altLang="ko-KR" sz="900" dirty="0" smtClean="0">
                <a:solidFill>
                  <a:schemeClr val="tx1"/>
                </a:solidFill>
                <a:latin typeface="나눔고딕" panose="020D0604000000000000" pitchFamily="50" charset="-127"/>
                <a:ea typeface="나눔고딕" panose="020D0604000000000000" pitchFamily="50" charset="-127"/>
              </a:rPr>
              <a:t>: </a:t>
            </a:r>
            <a:r>
              <a:rPr lang="ko-KR" altLang="en-US" sz="900" dirty="0" smtClean="0">
                <a:solidFill>
                  <a:schemeClr val="tx1"/>
                </a:solidFill>
                <a:latin typeface="나눔고딕" panose="020D0604000000000000" pitchFamily="50" charset="-127"/>
                <a:ea typeface="나눔고딕" panose="020D0604000000000000" pitchFamily="50" charset="-127"/>
              </a:rPr>
              <a:t>사회적농업포털 공지사항 정보 노출</a:t>
            </a:r>
            <a:endParaRPr lang="en-US" altLang="ko-KR" sz="900" dirty="0" smtClean="0">
              <a:solidFill>
                <a:schemeClr val="tx1"/>
              </a:solidFill>
              <a:latin typeface="나눔고딕" panose="020D0604000000000000" pitchFamily="50" charset="-127"/>
              <a:ea typeface="나눔고딕" panose="020D0604000000000000" pitchFamily="50" charset="-127"/>
            </a:endParaRPr>
          </a:p>
          <a:p>
            <a:pPr marL="228600" indent="-228600">
              <a:buAutoNum type="arabicPeriod"/>
            </a:pPr>
            <a:r>
              <a:rPr lang="ko-KR" altLang="en-US" sz="900" dirty="0" smtClean="0">
                <a:solidFill>
                  <a:schemeClr val="tx1"/>
                </a:solidFill>
                <a:latin typeface="나눔고딕" panose="020D0604000000000000" pitchFamily="50" charset="-127"/>
                <a:ea typeface="나눔고딕" panose="020D0604000000000000" pitchFamily="50" charset="-127"/>
              </a:rPr>
              <a:t>홍보물 </a:t>
            </a:r>
            <a:r>
              <a:rPr lang="en-US" altLang="ko-KR" sz="900" dirty="0" smtClean="0">
                <a:solidFill>
                  <a:schemeClr val="tx1"/>
                </a:solidFill>
                <a:latin typeface="나눔고딕" panose="020D0604000000000000" pitchFamily="50" charset="-127"/>
                <a:ea typeface="나눔고딕" panose="020D0604000000000000" pitchFamily="50" charset="-127"/>
              </a:rPr>
              <a:t>: </a:t>
            </a:r>
            <a:r>
              <a:rPr lang="ko-KR" altLang="en-US" sz="900" dirty="0" smtClean="0">
                <a:solidFill>
                  <a:schemeClr val="tx1"/>
                </a:solidFill>
                <a:latin typeface="나눔고딕" panose="020D0604000000000000" pitchFamily="50" charset="-127"/>
                <a:ea typeface="나눔고딕" panose="020D0604000000000000" pitchFamily="50" charset="-127"/>
              </a:rPr>
              <a:t>사회적농업포털 홍보물 이미지 노출</a:t>
            </a:r>
            <a:endParaRPr lang="en-US" altLang="ko-KR" sz="900" dirty="0" smtClean="0">
              <a:solidFill>
                <a:schemeClr val="tx1"/>
              </a:solidFill>
              <a:latin typeface="나눔고딕" panose="020D0604000000000000" pitchFamily="50" charset="-127"/>
              <a:ea typeface="나눔고딕" panose="020D0604000000000000" pitchFamily="50" charset="-127"/>
            </a:endParaRPr>
          </a:p>
          <a:p>
            <a:pPr marL="228600" indent="-228600">
              <a:buAutoNum type="arabicPeriod"/>
            </a:pPr>
            <a:r>
              <a:rPr lang="ko-KR" altLang="en-US" sz="900" dirty="0" smtClean="0">
                <a:solidFill>
                  <a:schemeClr val="tx1"/>
                </a:solidFill>
                <a:latin typeface="나눔고딕" panose="020D0604000000000000" pitchFamily="50" charset="-127"/>
                <a:ea typeface="나눔고딕" panose="020D0604000000000000" pitchFamily="50" charset="-127"/>
              </a:rPr>
              <a:t>사진 갤러리 영역 </a:t>
            </a:r>
            <a:r>
              <a:rPr lang="en-US" altLang="ko-KR" sz="900" dirty="0" smtClean="0">
                <a:solidFill>
                  <a:schemeClr val="tx1"/>
                </a:solidFill>
                <a:latin typeface="나눔고딕" panose="020D0604000000000000" pitchFamily="50" charset="-127"/>
                <a:ea typeface="나눔고딕" panose="020D0604000000000000" pitchFamily="50" charset="-127"/>
              </a:rPr>
              <a:t>: </a:t>
            </a:r>
            <a:r>
              <a:rPr lang="ko-KR" altLang="en-US" sz="900" dirty="0" smtClean="0">
                <a:solidFill>
                  <a:schemeClr val="tx1"/>
                </a:solidFill>
                <a:latin typeface="나눔고딕" panose="020D0604000000000000" pitchFamily="50" charset="-127"/>
                <a:ea typeface="나눔고딕" panose="020D0604000000000000" pitchFamily="50" charset="-127"/>
              </a:rPr>
              <a:t>사회적농업포털 활동 사진 노출</a:t>
            </a:r>
            <a:endParaRPr lang="en-US" altLang="ko-KR" sz="900" dirty="0" smtClean="0">
              <a:solidFill>
                <a:schemeClr val="tx1"/>
              </a:solidFill>
              <a:latin typeface="나눔고딕" panose="020D0604000000000000" pitchFamily="50" charset="-127"/>
              <a:ea typeface="나눔고딕" panose="020D0604000000000000" pitchFamily="50" charset="-127"/>
            </a:endParaRPr>
          </a:p>
          <a:p>
            <a:pPr marL="228600" indent="-228600">
              <a:buAutoNum type="arabicPeriod"/>
            </a:pPr>
            <a:r>
              <a:rPr lang="ko-KR" altLang="en-US" sz="900" dirty="0" smtClean="0">
                <a:solidFill>
                  <a:schemeClr val="tx1"/>
                </a:solidFill>
                <a:latin typeface="나눔고딕" panose="020D0604000000000000" pitchFamily="50" charset="-127"/>
                <a:ea typeface="나눔고딕" panose="020D0604000000000000" pitchFamily="50" charset="-127"/>
              </a:rPr>
              <a:t>동영상 갤러리 영역 </a:t>
            </a:r>
            <a:r>
              <a:rPr lang="en-US" altLang="ko-KR" sz="900" dirty="0" smtClean="0">
                <a:solidFill>
                  <a:schemeClr val="tx1"/>
                </a:solidFill>
                <a:latin typeface="나눔고딕" panose="020D0604000000000000" pitchFamily="50" charset="-127"/>
                <a:ea typeface="나눔고딕" panose="020D0604000000000000" pitchFamily="50" charset="-127"/>
              </a:rPr>
              <a:t>: </a:t>
            </a:r>
            <a:r>
              <a:rPr lang="ko-KR" altLang="en-US" sz="900" dirty="0" smtClean="0">
                <a:solidFill>
                  <a:schemeClr val="tx1"/>
                </a:solidFill>
                <a:latin typeface="나눔고딕" panose="020D0604000000000000" pitchFamily="50" charset="-127"/>
                <a:ea typeface="나눔고딕" panose="020D0604000000000000" pitchFamily="50" charset="-127"/>
              </a:rPr>
              <a:t>사회적농업포털 교육</a:t>
            </a:r>
            <a:r>
              <a:rPr lang="en-US" altLang="ko-KR" sz="900" dirty="0" smtClean="0">
                <a:solidFill>
                  <a:schemeClr val="tx1"/>
                </a:solidFill>
                <a:latin typeface="나눔고딕" panose="020D0604000000000000" pitchFamily="50" charset="-127"/>
                <a:ea typeface="나눔고딕" panose="020D0604000000000000" pitchFamily="50" charset="-127"/>
              </a:rPr>
              <a:t>/</a:t>
            </a:r>
            <a:r>
              <a:rPr lang="ko-KR" altLang="en-US" sz="900" dirty="0" smtClean="0">
                <a:solidFill>
                  <a:schemeClr val="tx1"/>
                </a:solidFill>
                <a:latin typeface="나눔고딕" panose="020D0604000000000000" pitchFamily="50" charset="-127"/>
                <a:ea typeface="나눔고딕" panose="020D0604000000000000" pitchFamily="50" charset="-127"/>
              </a:rPr>
              <a:t>홍보</a:t>
            </a:r>
            <a:r>
              <a:rPr lang="en-US" altLang="ko-KR" sz="900" dirty="0">
                <a:solidFill>
                  <a:schemeClr val="tx1"/>
                </a:solidFill>
                <a:latin typeface="나눔고딕" panose="020D0604000000000000" pitchFamily="50" charset="-127"/>
                <a:ea typeface="나눔고딕" panose="020D0604000000000000" pitchFamily="50" charset="-127"/>
              </a:rPr>
              <a:t> </a:t>
            </a:r>
            <a:r>
              <a:rPr lang="ko-KR" altLang="en-US" sz="900" dirty="0" smtClean="0">
                <a:solidFill>
                  <a:schemeClr val="tx1"/>
                </a:solidFill>
                <a:latin typeface="나눔고딕" panose="020D0604000000000000" pitchFamily="50" charset="-127"/>
                <a:ea typeface="나눔고딕" panose="020D0604000000000000" pitchFamily="50" charset="-127"/>
              </a:rPr>
              <a:t>동영상 노출</a:t>
            </a:r>
            <a:endParaRPr lang="en-US" altLang="ko-KR" sz="900" dirty="0" smtClean="0">
              <a:solidFill>
                <a:schemeClr val="tx1"/>
              </a:solidFill>
              <a:latin typeface="나눔고딕" panose="020D0604000000000000" pitchFamily="50" charset="-127"/>
              <a:ea typeface="나눔고딕" panose="020D0604000000000000" pitchFamily="50" charset="-127"/>
            </a:endParaRPr>
          </a:p>
          <a:p>
            <a:pPr marL="228600" indent="-228600">
              <a:buAutoNum type="arabicPeriod"/>
            </a:pPr>
            <a:r>
              <a:rPr lang="ko-KR" altLang="en-US" sz="900" dirty="0" err="1" smtClean="0">
                <a:solidFill>
                  <a:schemeClr val="tx1"/>
                </a:solidFill>
                <a:latin typeface="나눔고딕" panose="020D0604000000000000" pitchFamily="50" charset="-127"/>
                <a:ea typeface="나눔고딕" panose="020D0604000000000000" pitchFamily="50" charset="-127"/>
              </a:rPr>
              <a:t>롤링배너</a:t>
            </a:r>
            <a:r>
              <a:rPr lang="ko-KR" altLang="en-US" sz="900" dirty="0" smtClean="0">
                <a:solidFill>
                  <a:schemeClr val="tx1"/>
                </a:solidFill>
                <a:latin typeface="나눔고딕" panose="020D0604000000000000" pitchFamily="50" charset="-127"/>
                <a:ea typeface="나눔고딕" panose="020D0604000000000000" pitchFamily="50" charset="-127"/>
              </a:rPr>
              <a:t> 영역 </a:t>
            </a:r>
            <a:r>
              <a:rPr lang="en-US" altLang="ko-KR" sz="900" dirty="0" smtClean="0">
                <a:solidFill>
                  <a:schemeClr val="tx1"/>
                </a:solidFill>
                <a:latin typeface="나눔고딕" panose="020D0604000000000000" pitchFamily="50" charset="-127"/>
                <a:ea typeface="나눔고딕" panose="020D0604000000000000" pitchFamily="50" charset="-127"/>
              </a:rPr>
              <a:t>: </a:t>
            </a:r>
            <a:r>
              <a:rPr lang="ko-KR" altLang="en-US" sz="900" dirty="0" smtClean="0">
                <a:solidFill>
                  <a:schemeClr val="tx1"/>
                </a:solidFill>
                <a:latin typeface="나눔고딕" panose="020D0604000000000000" pitchFamily="50" charset="-127"/>
                <a:ea typeface="나눔고딕" panose="020D0604000000000000" pitchFamily="50" charset="-127"/>
              </a:rPr>
              <a:t>사회적농업포털 </a:t>
            </a:r>
            <a:r>
              <a:rPr lang="ko-KR" altLang="en-US" sz="900" dirty="0" err="1" smtClean="0">
                <a:solidFill>
                  <a:schemeClr val="tx1"/>
                </a:solidFill>
                <a:latin typeface="나눔고딕" panose="020D0604000000000000" pitchFamily="50" charset="-127"/>
                <a:ea typeface="나눔고딕" panose="020D0604000000000000" pitchFamily="50" charset="-127"/>
              </a:rPr>
              <a:t>연계기관</a:t>
            </a:r>
            <a:r>
              <a:rPr lang="ko-KR" altLang="en-US" sz="900" dirty="0" smtClean="0">
                <a:solidFill>
                  <a:schemeClr val="tx1"/>
                </a:solidFill>
                <a:latin typeface="나눔고딕" panose="020D0604000000000000" pitchFamily="50" charset="-127"/>
                <a:ea typeface="나눔고딕" panose="020D0604000000000000" pitchFamily="50" charset="-127"/>
              </a:rPr>
              <a:t> 정보 이미지 배너 노출</a:t>
            </a:r>
            <a:endParaRPr lang="en-US" altLang="ko-KR" sz="900" dirty="0" smtClean="0">
              <a:solidFill>
                <a:schemeClr val="tx1"/>
              </a:solidFill>
              <a:latin typeface="나눔고딕" panose="020D0604000000000000" pitchFamily="50" charset="-127"/>
              <a:ea typeface="나눔고딕" panose="020D0604000000000000" pitchFamily="50" charset="-127"/>
            </a:endParaRPr>
          </a:p>
        </p:txBody>
      </p:sp>
      <p:sp>
        <p:nvSpPr>
          <p:cNvPr id="6" name="직사각형 5"/>
          <p:cNvSpPr/>
          <p:nvPr/>
        </p:nvSpPr>
        <p:spPr>
          <a:xfrm>
            <a:off x="2096852" y="1813278"/>
            <a:ext cx="2844316" cy="310450"/>
          </a:xfrm>
          <a:prstGeom prst="rect">
            <a:avLst/>
          </a:prstGeom>
          <a:noFill/>
          <a:ln w="127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b="1" dirty="0"/>
          </a:p>
        </p:txBody>
      </p:sp>
      <p:sp>
        <p:nvSpPr>
          <p:cNvPr id="7" name="타원 6"/>
          <p:cNvSpPr/>
          <p:nvPr/>
        </p:nvSpPr>
        <p:spPr>
          <a:xfrm>
            <a:off x="4833168" y="1685877"/>
            <a:ext cx="216000" cy="216000"/>
          </a:xfrm>
          <a:prstGeom prst="ellipse">
            <a:avLst/>
          </a:prstGeom>
          <a:solidFill>
            <a:schemeClr val="accent1"/>
          </a:solidFill>
          <a:ln w="12700" cmpd="sng">
            <a:solidFill>
              <a:schemeClr val="accent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b="1" dirty="0">
                <a:solidFill>
                  <a:schemeClr val="bg1"/>
                </a:solidFill>
                <a:latin typeface="Rix고딕 B" panose="02020603020101020101" pitchFamily="18" charset="-127"/>
                <a:ea typeface="Rix고딕 B" panose="02020603020101020101" pitchFamily="18" charset="-127"/>
              </a:rPr>
              <a:t>1</a:t>
            </a:r>
            <a:endParaRPr lang="ko-KR" altLang="en-US" sz="1100" b="1" dirty="0">
              <a:solidFill>
                <a:schemeClr val="bg1"/>
              </a:solidFill>
              <a:latin typeface="Rix고딕 B" panose="02020603020101020101" pitchFamily="18" charset="-127"/>
              <a:ea typeface="Rix고딕 B" panose="02020603020101020101" pitchFamily="18" charset="-127"/>
            </a:endParaRPr>
          </a:p>
        </p:txBody>
      </p:sp>
      <p:sp>
        <p:nvSpPr>
          <p:cNvPr id="10" name="직사각형 9"/>
          <p:cNvSpPr/>
          <p:nvPr/>
        </p:nvSpPr>
        <p:spPr>
          <a:xfrm>
            <a:off x="2096852" y="2195736"/>
            <a:ext cx="1764196" cy="1152128"/>
          </a:xfrm>
          <a:prstGeom prst="rect">
            <a:avLst/>
          </a:prstGeom>
          <a:noFill/>
          <a:ln w="127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b="1" dirty="0"/>
          </a:p>
        </p:txBody>
      </p:sp>
      <p:sp>
        <p:nvSpPr>
          <p:cNvPr id="11" name="직사각형 10"/>
          <p:cNvSpPr/>
          <p:nvPr/>
        </p:nvSpPr>
        <p:spPr>
          <a:xfrm>
            <a:off x="3951737" y="2195736"/>
            <a:ext cx="989431" cy="1152128"/>
          </a:xfrm>
          <a:prstGeom prst="rect">
            <a:avLst/>
          </a:prstGeom>
          <a:noFill/>
          <a:ln w="127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b="1" dirty="0"/>
          </a:p>
        </p:txBody>
      </p:sp>
      <p:sp>
        <p:nvSpPr>
          <p:cNvPr id="12" name="직사각형 11"/>
          <p:cNvSpPr/>
          <p:nvPr/>
        </p:nvSpPr>
        <p:spPr>
          <a:xfrm>
            <a:off x="2096852" y="3504591"/>
            <a:ext cx="1476164" cy="995401"/>
          </a:xfrm>
          <a:prstGeom prst="rect">
            <a:avLst/>
          </a:prstGeom>
          <a:noFill/>
          <a:ln w="127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dirty="0"/>
          </a:p>
        </p:txBody>
      </p:sp>
      <p:sp>
        <p:nvSpPr>
          <p:cNvPr id="13" name="직사각형 12"/>
          <p:cNvSpPr/>
          <p:nvPr/>
        </p:nvSpPr>
        <p:spPr>
          <a:xfrm>
            <a:off x="3609020" y="3504590"/>
            <a:ext cx="1332148" cy="995401"/>
          </a:xfrm>
          <a:prstGeom prst="rect">
            <a:avLst/>
          </a:prstGeom>
          <a:noFill/>
          <a:ln w="127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dirty="0"/>
          </a:p>
        </p:txBody>
      </p:sp>
      <p:sp>
        <p:nvSpPr>
          <p:cNvPr id="14" name="직사각형 13"/>
          <p:cNvSpPr/>
          <p:nvPr/>
        </p:nvSpPr>
        <p:spPr>
          <a:xfrm>
            <a:off x="2096852" y="4620215"/>
            <a:ext cx="1620180" cy="887890"/>
          </a:xfrm>
          <a:prstGeom prst="rect">
            <a:avLst/>
          </a:prstGeom>
          <a:noFill/>
          <a:ln w="127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dirty="0"/>
          </a:p>
        </p:txBody>
      </p:sp>
      <p:sp>
        <p:nvSpPr>
          <p:cNvPr id="15" name="직사각형 14"/>
          <p:cNvSpPr/>
          <p:nvPr/>
        </p:nvSpPr>
        <p:spPr>
          <a:xfrm>
            <a:off x="3819934" y="4620215"/>
            <a:ext cx="1121234" cy="887890"/>
          </a:xfrm>
          <a:prstGeom prst="rect">
            <a:avLst/>
          </a:prstGeom>
          <a:noFill/>
          <a:ln w="127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dirty="0"/>
          </a:p>
        </p:txBody>
      </p:sp>
      <p:sp>
        <p:nvSpPr>
          <p:cNvPr id="16" name="직사각형 15"/>
          <p:cNvSpPr/>
          <p:nvPr/>
        </p:nvSpPr>
        <p:spPr>
          <a:xfrm>
            <a:off x="2096852" y="5547992"/>
            <a:ext cx="1620180" cy="392160"/>
          </a:xfrm>
          <a:prstGeom prst="rect">
            <a:avLst/>
          </a:prstGeom>
          <a:noFill/>
          <a:ln w="127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dirty="0"/>
          </a:p>
        </p:txBody>
      </p:sp>
      <p:sp>
        <p:nvSpPr>
          <p:cNvPr id="17" name="직사각형 16"/>
          <p:cNvSpPr/>
          <p:nvPr/>
        </p:nvSpPr>
        <p:spPr>
          <a:xfrm>
            <a:off x="2096852" y="5987773"/>
            <a:ext cx="2844316" cy="206524"/>
          </a:xfrm>
          <a:prstGeom prst="rect">
            <a:avLst/>
          </a:prstGeom>
          <a:noFill/>
          <a:ln w="127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dirty="0"/>
          </a:p>
        </p:txBody>
      </p:sp>
      <p:sp>
        <p:nvSpPr>
          <p:cNvPr id="19" name="타원 18"/>
          <p:cNvSpPr/>
          <p:nvPr/>
        </p:nvSpPr>
        <p:spPr>
          <a:xfrm>
            <a:off x="1981936" y="2163615"/>
            <a:ext cx="216000" cy="216000"/>
          </a:xfrm>
          <a:prstGeom prst="ellipse">
            <a:avLst/>
          </a:prstGeom>
          <a:solidFill>
            <a:schemeClr val="accent1"/>
          </a:solidFill>
          <a:ln w="12700" cmpd="sng">
            <a:solidFill>
              <a:schemeClr val="accent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b="1" dirty="0">
                <a:solidFill>
                  <a:schemeClr val="bg1"/>
                </a:solidFill>
                <a:latin typeface="Rix고딕 B" panose="02020603020101020101" pitchFamily="18" charset="-127"/>
                <a:ea typeface="Rix고딕 B" panose="02020603020101020101" pitchFamily="18" charset="-127"/>
              </a:rPr>
              <a:t>2</a:t>
            </a:r>
            <a:endParaRPr lang="ko-KR" altLang="en-US" sz="1100" b="1" dirty="0">
              <a:solidFill>
                <a:schemeClr val="bg1"/>
              </a:solidFill>
              <a:latin typeface="Rix고딕 B" panose="02020603020101020101" pitchFamily="18" charset="-127"/>
              <a:ea typeface="Rix고딕 B" panose="02020603020101020101" pitchFamily="18" charset="-127"/>
            </a:endParaRPr>
          </a:p>
        </p:txBody>
      </p:sp>
      <p:sp>
        <p:nvSpPr>
          <p:cNvPr id="20" name="타원 19"/>
          <p:cNvSpPr/>
          <p:nvPr/>
        </p:nvSpPr>
        <p:spPr>
          <a:xfrm>
            <a:off x="4840645" y="2161014"/>
            <a:ext cx="216000" cy="216000"/>
          </a:xfrm>
          <a:prstGeom prst="ellipse">
            <a:avLst/>
          </a:prstGeom>
          <a:solidFill>
            <a:schemeClr val="accent1"/>
          </a:solidFill>
          <a:ln w="12700" cmpd="sng">
            <a:solidFill>
              <a:schemeClr val="accent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b="1" dirty="0">
                <a:solidFill>
                  <a:schemeClr val="bg1"/>
                </a:solidFill>
                <a:latin typeface="Rix고딕 B" panose="02020603020101020101" pitchFamily="18" charset="-127"/>
                <a:ea typeface="Rix고딕 B" panose="02020603020101020101" pitchFamily="18" charset="-127"/>
              </a:rPr>
              <a:t>3</a:t>
            </a:r>
            <a:endParaRPr lang="ko-KR" altLang="en-US" sz="1100" b="1" dirty="0">
              <a:solidFill>
                <a:schemeClr val="bg1"/>
              </a:solidFill>
              <a:latin typeface="Rix고딕 B" panose="02020603020101020101" pitchFamily="18" charset="-127"/>
              <a:ea typeface="Rix고딕 B" panose="02020603020101020101" pitchFamily="18" charset="-127"/>
            </a:endParaRPr>
          </a:p>
        </p:txBody>
      </p:sp>
      <p:sp>
        <p:nvSpPr>
          <p:cNvPr id="21" name="타원 20"/>
          <p:cNvSpPr/>
          <p:nvPr/>
        </p:nvSpPr>
        <p:spPr>
          <a:xfrm>
            <a:off x="1981936" y="3419872"/>
            <a:ext cx="216000" cy="216000"/>
          </a:xfrm>
          <a:prstGeom prst="ellipse">
            <a:avLst/>
          </a:prstGeom>
          <a:solidFill>
            <a:schemeClr val="accent1"/>
          </a:solidFill>
          <a:ln w="12700" cmpd="sng">
            <a:solidFill>
              <a:schemeClr val="accent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b="1" dirty="0">
                <a:solidFill>
                  <a:schemeClr val="bg1"/>
                </a:solidFill>
                <a:latin typeface="Rix고딕 B" panose="02020603020101020101" pitchFamily="18" charset="-127"/>
                <a:ea typeface="Rix고딕 B" panose="02020603020101020101" pitchFamily="18" charset="-127"/>
              </a:rPr>
              <a:t>4</a:t>
            </a:r>
            <a:endParaRPr lang="ko-KR" altLang="en-US" sz="1100" b="1" dirty="0">
              <a:solidFill>
                <a:schemeClr val="bg1"/>
              </a:solidFill>
              <a:latin typeface="Rix고딕 B" panose="02020603020101020101" pitchFamily="18" charset="-127"/>
              <a:ea typeface="Rix고딕 B" panose="02020603020101020101" pitchFamily="18" charset="-127"/>
            </a:endParaRPr>
          </a:p>
        </p:txBody>
      </p:sp>
      <p:sp>
        <p:nvSpPr>
          <p:cNvPr id="22" name="타원 21"/>
          <p:cNvSpPr/>
          <p:nvPr/>
        </p:nvSpPr>
        <p:spPr>
          <a:xfrm>
            <a:off x="4876100" y="3414238"/>
            <a:ext cx="216000" cy="216000"/>
          </a:xfrm>
          <a:prstGeom prst="ellipse">
            <a:avLst/>
          </a:prstGeom>
          <a:solidFill>
            <a:schemeClr val="accent1"/>
          </a:solidFill>
          <a:ln w="12700" cmpd="sng">
            <a:solidFill>
              <a:schemeClr val="accent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b="1" dirty="0">
                <a:solidFill>
                  <a:schemeClr val="bg1"/>
                </a:solidFill>
                <a:latin typeface="Rix고딕 B" panose="02020603020101020101" pitchFamily="18" charset="-127"/>
                <a:ea typeface="Rix고딕 B" panose="02020603020101020101" pitchFamily="18" charset="-127"/>
              </a:rPr>
              <a:t>5</a:t>
            </a:r>
            <a:endParaRPr lang="ko-KR" altLang="en-US" sz="1100" b="1" dirty="0">
              <a:solidFill>
                <a:schemeClr val="bg1"/>
              </a:solidFill>
              <a:latin typeface="Rix고딕 B" panose="02020603020101020101" pitchFamily="18" charset="-127"/>
              <a:ea typeface="Rix고딕 B" panose="02020603020101020101" pitchFamily="18" charset="-127"/>
            </a:endParaRPr>
          </a:p>
        </p:txBody>
      </p:sp>
      <p:sp>
        <p:nvSpPr>
          <p:cNvPr id="23" name="타원 22"/>
          <p:cNvSpPr/>
          <p:nvPr/>
        </p:nvSpPr>
        <p:spPr>
          <a:xfrm>
            <a:off x="2004760" y="4533918"/>
            <a:ext cx="216000" cy="216000"/>
          </a:xfrm>
          <a:prstGeom prst="ellipse">
            <a:avLst/>
          </a:prstGeom>
          <a:solidFill>
            <a:schemeClr val="accent1"/>
          </a:solidFill>
          <a:ln w="12700" cmpd="sng">
            <a:solidFill>
              <a:schemeClr val="accent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b="1" dirty="0">
                <a:solidFill>
                  <a:schemeClr val="bg1"/>
                </a:solidFill>
                <a:latin typeface="Rix고딕 B" panose="02020603020101020101" pitchFamily="18" charset="-127"/>
                <a:ea typeface="Rix고딕 B" panose="02020603020101020101" pitchFamily="18" charset="-127"/>
              </a:rPr>
              <a:t>5</a:t>
            </a:r>
            <a:endParaRPr lang="ko-KR" altLang="en-US" sz="1100" b="1" dirty="0">
              <a:solidFill>
                <a:schemeClr val="bg1"/>
              </a:solidFill>
              <a:latin typeface="Rix고딕 B" panose="02020603020101020101" pitchFamily="18" charset="-127"/>
              <a:ea typeface="Rix고딕 B" panose="02020603020101020101" pitchFamily="18" charset="-127"/>
            </a:endParaRPr>
          </a:p>
        </p:txBody>
      </p:sp>
      <p:sp>
        <p:nvSpPr>
          <p:cNvPr id="24" name="타원 23"/>
          <p:cNvSpPr/>
          <p:nvPr/>
        </p:nvSpPr>
        <p:spPr>
          <a:xfrm>
            <a:off x="4876100" y="4523825"/>
            <a:ext cx="216000" cy="216000"/>
          </a:xfrm>
          <a:prstGeom prst="ellipse">
            <a:avLst/>
          </a:prstGeom>
          <a:solidFill>
            <a:schemeClr val="accent1"/>
          </a:solidFill>
          <a:ln w="12700" cmpd="sng">
            <a:solidFill>
              <a:schemeClr val="accent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b="1" dirty="0">
                <a:solidFill>
                  <a:schemeClr val="bg1"/>
                </a:solidFill>
                <a:latin typeface="Rix고딕 B" panose="02020603020101020101" pitchFamily="18" charset="-127"/>
                <a:ea typeface="Rix고딕 B" panose="02020603020101020101" pitchFamily="18" charset="-127"/>
              </a:rPr>
              <a:t>6</a:t>
            </a:r>
            <a:endParaRPr lang="ko-KR" altLang="en-US" sz="1100" b="1" dirty="0">
              <a:solidFill>
                <a:schemeClr val="bg1"/>
              </a:solidFill>
              <a:latin typeface="Rix고딕 B" panose="02020603020101020101" pitchFamily="18" charset="-127"/>
              <a:ea typeface="Rix고딕 B" panose="02020603020101020101" pitchFamily="18" charset="-127"/>
            </a:endParaRPr>
          </a:p>
        </p:txBody>
      </p:sp>
      <p:sp>
        <p:nvSpPr>
          <p:cNvPr id="25" name="타원 24"/>
          <p:cNvSpPr/>
          <p:nvPr/>
        </p:nvSpPr>
        <p:spPr>
          <a:xfrm>
            <a:off x="2004760" y="5439992"/>
            <a:ext cx="216000" cy="216000"/>
          </a:xfrm>
          <a:prstGeom prst="ellipse">
            <a:avLst/>
          </a:prstGeom>
          <a:solidFill>
            <a:schemeClr val="accent1"/>
          </a:solidFill>
          <a:ln w="12700" cmpd="sng">
            <a:solidFill>
              <a:schemeClr val="accent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b="1" dirty="0">
                <a:solidFill>
                  <a:schemeClr val="bg1"/>
                </a:solidFill>
                <a:latin typeface="Rix고딕 B" panose="02020603020101020101" pitchFamily="18" charset="-127"/>
                <a:ea typeface="Rix고딕 B" panose="02020603020101020101" pitchFamily="18" charset="-127"/>
              </a:rPr>
              <a:t>7</a:t>
            </a:r>
            <a:endParaRPr lang="ko-KR" altLang="en-US" sz="1100" b="1" dirty="0">
              <a:solidFill>
                <a:schemeClr val="bg1"/>
              </a:solidFill>
              <a:latin typeface="Rix고딕 B" panose="02020603020101020101" pitchFamily="18" charset="-127"/>
              <a:ea typeface="Rix고딕 B" panose="02020603020101020101" pitchFamily="18" charset="-127"/>
            </a:endParaRPr>
          </a:p>
        </p:txBody>
      </p:sp>
      <p:sp>
        <p:nvSpPr>
          <p:cNvPr id="26" name="타원 25"/>
          <p:cNvSpPr/>
          <p:nvPr/>
        </p:nvSpPr>
        <p:spPr>
          <a:xfrm>
            <a:off x="2004760" y="5879773"/>
            <a:ext cx="216000" cy="216000"/>
          </a:xfrm>
          <a:prstGeom prst="ellipse">
            <a:avLst/>
          </a:prstGeom>
          <a:solidFill>
            <a:schemeClr val="accent1"/>
          </a:solidFill>
          <a:ln w="12700" cmpd="sng">
            <a:solidFill>
              <a:schemeClr val="accent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b="1" dirty="0">
                <a:solidFill>
                  <a:schemeClr val="bg1"/>
                </a:solidFill>
                <a:latin typeface="Rix고딕 B" panose="02020603020101020101" pitchFamily="18" charset="-127"/>
                <a:ea typeface="Rix고딕 B" panose="02020603020101020101" pitchFamily="18" charset="-127"/>
              </a:rPr>
              <a:t>8</a:t>
            </a:r>
            <a:endParaRPr lang="ko-KR" altLang="en-US" sz="1100" b="1" dirty="0">
              <a:solidFill>
                <a:schemeClr val="bg1"/>
              </a:solidFill>
              <a:latin typeface="Rix고딕 B" panose="02020603020101020101" pitchFamily="18" charset="-127"/>
              <a:ea typeface="Rix고딕 B" panose="02020603020101020101" pitchFamily="18" charset="-127"/>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8707" y="1907704"/>
            <a:ext cx="4729257" cy="4094371"/>
          </a:xfrm>
          <a:prstGeom prst="rect">
            <a:avLst/>
          </a:prstGeom>
          <a:ln>
            <a:solidFill>
              <a:schemeClr val="bg1">
                <a:lumMod val="85000"/>
              </a:schemeClr>
            </a:solidFill>
          </a:ln>
        </p:spPr>
      </p:pic>
      <p:sp>
        <p:nvSpPr>
          <p:cNvPr id="2" name="내용 개체 틀 1"/>
          <p:cNvSpPr>
            <a:spLocks noGrp="1"/>
          </p:cNvSpPr>
          <p:nvPr>
            <p:ph idx="1"/>
          </p:nvPr>
        </p:nvSpPr>
        <p:spPr/>
        <p:txBody>
          <a:bodyPr/>
          <a:lstStyle/>
          <a:p>
            <a:r>
              <a:rPr lang="ko-KR" altLang="en-US" dirty="0"/>
              <a:t>로그인 화면 구성</a:t>
            </a:r>
            <a:endParaRPr lang="en-US" altLang="ko-KR" dirty="0"/>
          </a:p>
          <a:p>
            <a:pPr lvl="4"/>
            <a:r>
              <a:rPr lang="ko-KR" altLang="en-US" dirty="0"/>
              <a:t>로그인 화면</a:t>
            </a:r>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marL="174604" lvl="4" indent="0">
              <a:buNone/>
            </a:pPr>
            <a:endParaRPr lang="en-US" altLang="ko-KR" dirty="0"/>
          </a:p>
        </p:txBody>
      </p:sp>
      <p:sp>
        <p:nvSpPr>
          <p:cNvPr id="3" name="제목 2"/>
          <p:cNvSpPr>
            <a:spLocks noGrp="1"/>
          </p:cNvSpPr>
          <p:nvPr>
            <p:ph type="title"/>
          </p:nvPr>
        </p:nvSpPr>
        <p:spPr/>
        <p:txBody>
          <a:bodyPr/>
          <a:lstStyle/>
          <a:p>
            <a:r>
              <a:rPr lang="en-US" altLang="ko-KR" dirty="0"/>
              <a:t>2. </a:t>
            </a:r>
            <a:r>
              <a:rPr lang="ko-KR" altLang="en-US" dirty="0"/>
              <a:t>회원가입 및 로그인</a:t>
            </a:r>
          </a:p>
        </p:txBody>
      </p:sp>
      <p:sp>
        <p:nvSpPr>
          <p:cNvPr id="38" name="직사각형 37"/>
          <p:cNvSpPr/>
          <p:nvPr/>
        </p:nvSpPr>
        <p:spPr>
          <a:xfrm>
            <a:off x="1841472" y="3489289"/>
            <a:ext cx="3387727" cy="1056981"/>
          </a:xfrm>
          <a:prstGeom prst="rect">
            <a:avLst/>
          </a:prstGeom>
          <a:noFill/>
          <a:ln w="127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b="1" dirty="0"/>
          </a:p>
        </p:txBody>
      </p:sp>
      <p:sp>
        <p:nvSpPr>
          <p:cNvPr id="9" name="타원 8"/>
          <p:cNvSpPr/>
          <p:nvPr/>
        </p:nvSpPr>
        <p:spPr>
          <a:xfrm>
            <a:off x="1733472" y="3366174"/>
            <a:ext cx="216000" cy="216000"/>
          </a:xfrm>
          <a:prstGeom prst="ellipse">
            <a:avLst/>
          </a:prstGeom>
          <a:solidFill>
            <a:schemeClr val="accent1"/>
          </a:solidFill>
          <a:ln w="12700" cmpd="sng">
            <a:solidFill>
              <a:schemeClr val="accent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b="1" dirty="0">
                <a:solidFill>
                  <a:schemeClr val="bg1"/>
                </a:solidFill>
                <a:latin typeface="Rix고딕 B" panose="02020603020101020101" pitchFamily="18" charset="-127"/>
                <a:ea typeface="Rix고딕 B" panose="02020603020101020101" pitchFamily="18" charset="-127"/>
              </a:rPr>
              <a:t>1</a:t>
            </a:r>
            <a:endParaRPr lang="ko-KR" altLang="en-US" sz="1100" b="1" dirty="0">
              <a:solidFill>
                <a:schemeClr val="bg1"/>
              </a:solidFill>
              <a:latin typeface="Rix고딕 B" panose="02020603020101020101" pitchFamily="18" charset="-127"/>
              <a:ea typeface="Rix고딕 B" panose="02020603020101020101" pitchFamily="18" charset="-127"/>
            </a:endParaRPr>
          </a:p>
        </p:txBody>
      </p:sp>
      <p:sp>
        <p:nvSpPr>
          <p:cNvPr id="56" name="직사각형 55"/>
          <p:cNvSpPr/>
          <p:nvPr/>
        </p:nvSpPr>
        <p:spPr>
          <a:xfrm>
            <a:off x="620689" y="6603562"/>
            <a:ext cx="5760640" cy="706311"/>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144000" tIns="144000" rIns="144000" bIns="144000" rtlCol="0" anchor="ctr">
            <a:spAutoFit/>
          </a:bodyPr>
          <a:lstStyle/>
          <a:p>
            <a:pPr marL="228600" indent="-228600">
              <a:lnSpc>
                <a:spcPct val="150000"/>
              </a:lnSpc>
              <a:buAutoNum type="arabicPeriod"/>
            </a:pPr>
            <a:r>
              <a:rPr lang="en-US" altLang="ko-KR" sz="900" dirty="0" smtClean="0">
                <a:solidFill>
                  <a:schemeClr val="tx1"/>
                </a:solidFill>
                <a:latin typeface="나눔고딕" panose="020D0604000000000000" pitchFamily="50" charset="-127"/>
                <a:ea typeface="나눔고딕" panose="020D0604000000000000" pitchFamily="50" charset="-127"/>
              </a:rPr>
              <a:t>SNS </a:t>
            </a:r>
            <a:r>
              <a:rPr lang="ko-KR" altLang="en-US" sz="900" dirty="0" smtClean="0">
                <a:solidFill>
                  <a:schemeClr val="tx1"/>
                </a:solidFill>
                <a:latin typeface="나눔고딕" panose="020D0604000000000000" pitchFamily="50" charset="-127"/>
                <a:ea typeface="나눔고딕" panose="020D0604000000000000" pitchFamily="50" charset="-127"/>
              </a:rPr>
              <a:t>로그인 기능을 제공합니다</a:t>
            </a:r>
            <a:r>
              <a:rPr lang="en-US" altLang="ko-KR" sz="900" dirty="0" smtClean="0">
                <a:solidFill>
                  <a:schemeClr val="tx1"/>
                </a:solidFill>
                <a:latin typeface="나눔고딕" panose="020D0604000000000000" pitchFamily="50" charset="-127"/>
                <a:ea typeface="나눔고딕" panose="020D0604000000000000" pitchFamily="50" charset="-127"/>
              </a:rPr>
              <a:t>.</a:t>
            </a:r>
          </a:p>
          <a:p>
            <a:pPr>
              <a:lnSpc>
                <a:spcPct val="150000"/>
              </a:lnSpc>
            </a:pPr>
            <a:r>
              <a:rPr lang="en-US" altLang="ko-KR" sz="900" dirty="0">
                <a:solidFill>
                  <a:schemeClr val="tx1"/>
                </a:solidFill>
                <a:latin typeface="나눔고딕" panose="020D0604000000000000" pitchFamily="50" charset="-127"/>
                <a:ea typeface="나눔고딕" panose="020D0604000000000000" pitchFamily="50" charset="-127"/>
              </a:rPr>
              <a:t> </a:t>
            </a:r>
            <a:r>
              <a:rPr lang="en-US" altLang="ko-KR" sz="900" dirty="0" smtClean="0">
                <a:solidFill>
                  <a:schemeClr val="tx1"/>
                </a:solidFill>
                <a:latin typeface="나눔고딕" panose="020D0604000000000000" pitchFamily="50" charset="-127"/>
                <a:ea typeface="나눔고딕" panose="020D0604000000000000" pitchFamily="50" charset="-127"/>
              </a:rPr>
              <a:t>(</a:t>
            </a:r>
            <a:r>
              <a:rPr lang="ko-KR" altLang="en-US" sz="900" dirty="0" smtClean="0">
                <a:solidFill>
                  <a:schemeClr val="tx1"/>
                </a:solidFill>
                <a:latin typeface="나눔고딕" panose="020D0604000000000000" pitchFamily="50" charset="-127"/>
                <a:ea typeface="나눔고딕" panose="020D0604000000000000" pitchFamily="50" charset="-127"/>
              </a:rPr>
              <a:t>네이버</a:t>
            </a:r>
            <a:r>
              <a:rPr lang="en-US" altLang="ko-KR" sz="900" dirty="0" smtClean="0">
                <a:solidFill>
                  <a:schemeClr val="tx1"/>
                </a:solidFill>
                <a:latin typeface="나눔고딕" panose="020D0604000000000000" pitchFamily="50" charset="-127"/>
                <a:ea typeface="나눔고딕" panose="020D0604000000000000" pitchFamily="50" charset="-127"/>
              </a:rPr>
              <a:t>/</a:t>
            </a:r>
            <a:r>
              <a:rPr lang="ko-KR" altLang="en-US" sz="900" dirty="0" smtClean="0">
                <a:solidFill>
                  <a:schemeClr val="tx1"/>
                </a:solidFill>
                <a:latin typeface="나눔고딕" panose="020D0604000000000000" pitchFamily="50" charset="-127"/>
                <a:ea typeface="나눔고딕" panose="020D0604000000000000" pitchFamily="50" charset="-127"/>
              </a:rPr>
              <a:t>카카오 각각 계정을 통해 </a:t>
            </a:r>
            <a:r>
              <a:rPr lang="ko-KR" altLang="en-US" sz="900" dirty="0" err="1" smtClean="0">
                <a:solidFill>
                  <a:schemeClr val="tx1"/>
                </a:solidFill>
                <a:latin typeface="나눔고딕" panose="020D0604000000000000" pitchFamily="50" charset="-127"/>
                <a:ea typeface="나눔고딕" panose="020D0604000000000000" pitchFamily="50" charset="-127"/>
              </a:rPr>
              <a:t>로그인이</a:t>
            </a:r>
            <a:r>
              <a:rPr lang="ko-KR" altLang="en-US" sz="900" dirty="0" smtClean="0">
                <a:solidFill>
                  <a:schemeClr val="tx1"/>
                </a:solidFill>
                <a:latin typeface="나눔고딕" panose="020D0604000000000000" pitchFamily="50" charset="-127"/>
                <a:ea typeface="나눔고딕" panose="020D0604000000000000" pitchFamily="50" charset="-127"/>
              </a:rPr>
              <a:t> 가능하며 </a:t>
            </a:r>
            <a:r>
              <a:rPr lang="ko-KR" altLang="en-US" sz="900" dirty="0" err="1" smtClean="0">
                <a:solidFill>
                  <a:schemeClr val="tx1"/>
                </a:solidFill>
                <a:latin typeface="나눔고딕" panose="020D0604000000000000" pitchFamily="50" charset="-127"/>
                <a:ea typeface="나눔고딕" panose="020D0604000000000000" pitchFamily="50" charset="-127"/>
              </a:rPr>
              <a:t>회원유형을</a:t>
            </a:r>
            <a:r>
              <a:rPr lang="ko-KR" altLang="en-US" sz="900" dirty="0" smtClean="0">
                <a:solidFill>
                  <a:schemeClr val="tx1"/>
                </a:solidFill>
                <a:latin typeface="나눔고딕" panose="020D0604000000000000" pitchFamily="50" charset="-127"/>
                <a:ea typeface="나눔고딕" panose="020D0604000000000000" pitchFamily="50" charset="-127"/>
              </a:rPr>
              <a:t> 다르게 가입이 가능합니다</a:t>
            </a:r>
            <a:r>
              <a:rPr lang="en-US" altLang="ko-KR" sz="900" dirty="0" smtClean="0">
                <a:solidFill>
                  <a:schemeClr val="tx1"/>
                </a:solidFill>
                <a:latin typeface="나눔고딕" panose="020D0604000000000000" pitchFamily="50" charset="-127"/>
                <a:ea typeface="나눔고딕" panose="020D0604000000000000" pitchFamily="50" charset="-127"/>
              </a:rPr>
              <a:t>.)</a:t>
            </a:r>
            <a:endParaRPr lang="en-US" altLang="ko-KR" sz="900" dirty="0">
              <a:solidFill>
                <a:schemeClr val="tx1"/>
              </a:solidFill>
              <a:latin typeface="나눔고딕" panose="020D0604000000000000" pitchFamily="50" charset="-127"/>
              <a:ea typeface="나눔고딕" panose="020D0604000000000000" pitchFamily="50" charset="-127"/>
            </a:endParaRPr>
          </a:p>
        </p:txBody>
      </p:sp>
    </p:spTree>
    <p:extLst>
      <p:ext uri="{BB962C8B-B14F-4D97-AF65-F5344CB8AC3E}">
        <p14:creationId xmlns:p14="http://schemas.microsoft.com/office/powerpoint/2010/main" val="2480717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그림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2736" y="1602303"/>
            <a:ext cx="4745682" cy="5743622"/>
          </a:xfrm>
          <a:prstGeom prst="rect">
            <a:avLst/>
          </a:prstGeom>
          <a:ln>
            <a:solidFill>
              <a:schemeClr val="bg1">
                <a:lumMod val="85000"/>
              </a:schemeClr>
            </a:solidFill>
          </a:ln>
        </p:spPr>
      </p:pic>
      <p:sp>
        <p:nvSpPr>
          <p:cNvPr id="2" name="내용 개체 틀 1"/>
          <p:cNvSpPr>
            <a:spLocks noGrp="1"/>
          </p:cNvSpPr>
          <p:nvPr>
            <p:ph idx="1"/>
          </p:nvPr>
        </p:nvSpPr>
        <p:spPr/>
        <p:txBody>
          <a:bodyPr/>
          <a:lstStyle/>
          <a:p>
            <a:pPr indent="0">
              <a:buNone/>
            </a:pPr>
            <a:r>
              <a:rPr lang="en-US" altLang="ko-KR" dirty="0" smtClean="0"/>
              <a:t>2) </a:t>
            </a:r>
            <a:r>
              <a:rPr lang="ko-KR" altLang="en-US" dirty="0" smtClean="0"/>
              <a:t>회원가입 및 </a:t>
            </a:r>
            <a:r>
              <a:rPr lang="ko-KR" altLang="en-US" dirty="0" err="1" smtClean="0"/>
              <a:t>권한신청</a:t>
            </a:r>
            <a:r>
              <a:rPr lang="ko-KR" altLang="en-US" dirty="0" smtClean="0"/>
              <a:t> </a:t>
            </a:r>
            <a:r>
              <a:rPr lang="en-US" altLang="ko-KR" dirty="0" smtClean="0"/>
              <a:t>– </a:t>
            </a:r>
            <a:r>
              <a:rPr lang="ko-KR" altLang="en-US" dirty="0" smtClean="0"/>
              <a:t>약관동의 </a:t>
            </a:r>
            <a:r>
              <a:rPr lang="en-US" altLang="ko-KR" dirty="0" smtClean="0"/>
              <a:t>&amp; </a:t>
            </a:r>
            <a:r>
              <a:rPr lang="ko-KR" altLang="en-US" dirty="0" smtClean="0"/>
              <a:t>일반회원 </a:t>
            </a:r>
            <a:r>
              <a:rPr lang="ko-KR" altLang="en-US" dirty="0" err="1" smtClean="0"/>
              <a:t>권한신청</a:t>
            </a:r>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marL="174604" lvl="4" indent="0">
              <a:buNone/>
            </a:pPr>
            <a:endParaRPr lang="en-US" altLang="ko-KR" dirty="0"/>
          </a:p>
        </p:txBody>
      </p:sp>
      <p:sp>
        <p:nvSpPr>
          <p:cNvPr id="3" name="제목 2"/>
          <p:cNvSpPr>
            <a:spLocks noGrp="1"/>
          </p:cNvSpPr>
          <p:nvPr>
            <p:ph type="title"/>
          </p:nvPr>
        </p:nvSpPr>
        <p:spPr/>
        <p:txBody>
          <a:bodyPr/>
          <a:lstStyle/>
          <a:p>
            <a:r>
              <a:rPr lang="en-US" altLang="ko-KR" dirty="0"/>
              <a:t>2. </a:t>
            </a:r>
            <a:r>
              <a:rPr lang="ko-KR" altLang="en-US" dirty="0"/>
              <a:t>회원가입 및 로그인</a:t>
            </a:r>
          </a:p>
        </p:txBody>
      </p:sp>
      <p:sp>
        <p:nvSpPr>
          <p:cNvPr id="38" name="직사각형 37"/>
          <p:cNvSpPr/>
          <p:nvPr/>
        </p:nvSpPr>
        <p:spPr>
          <a:xfrm>
            <a:off x="1196752" y="2184100"/>
            <a:ext cx="4464496" cy="3179988"/>
          </a:xfrm>
          <a:prstGeom prst="rect">
            <a:avLst/>
          </a:prstGeom>
          <a:noFill/>
          <a:ln w="127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b="1" dirty="0"/>
          </a:p>
        </p:txBody>
      </p:sp>
      <p:sp>
        <p:nvSpPr>
          <p:cNvPr id="9" name="타원 8"/>
          <p:cNvSpPr/>
          <p:nvPr/>
        </p:nvSpPr>
        <p:spPr>
          <a:xfrm>
            <a:off x="1088752" y="2059007"/>
            <a:ext cx="216000" cy="216000"/>
          </a:xfrm>
          <a:prstGeom prst="ellipse">
            <a:avLst/>
          </a:prstGeom>
          <a:solidFill>
            <a:schemeClr val="accent1"/>
          </a:solidFill>
          <a:ln w="12700" cmpd="sng">
            <a:solidFill>
              <a:schemeClr val="accent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b="1" dirty="0">
                <a:solidFill>
                  <a:schemeClr val="bg1"/>
                </a:solidFill>
                <a:latin typeface="Rix고딕 B" panose="02020603020101020101" pitchFamily="18" charset="-127"/>
                <a:ea typeface="Rix고딕 B" panose="02020603020101020101" pitchFamily="18" charset="-127"/>
              </a:rPr>
              <a:t>1</a:t>
            </a:r>
            <a:endParaRPr lang="ko-KR" altLang="en-US" sz="1100" b="1" dirty="0">
              <a:solidFill>
                <a:schemeClr val="bg1"/>
              </a:solidFill>
              <a:latin typeface="Rix고딕 B" panose="02020603020101020101" pitchFamily="18" charset="-127"/>
              <a:ea typeface="Rix고딕 B" panose="02020603020101020101" pitchFamily="18" charset="-127"/>
            </a:endParaRPr>
          </a:p>
        </p:txBody>
      </p:sp>
      <p:sp>
        <p:nvSpPr>
          <p:cNvPr id="56" name="직사각형 55"/>
          <p:cNvSpPr/>
          <p:nvPr/>
        </p:nvSpPr>
        <p:spPr>
          <a:xfrm>
            <a:off x="548680" y="7471018"/>
            <a:ext cx="5760640" cy="706311"/>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144000" tIns="144000" rIns="144000" bIns="144000" rtlCol="0" anchor="ctr">
            <a:spAutoFit/>
          </a:bodyPr>
          <a:lstStyle/>
          <a:p>
            <a:pPr marL="228600" indent="-228600">
              <a:lnSpc>
                <a:spcPct val="150000"/>
              </a:lnSpc>
              <a:buAutoNum type="arabicPeriod"/>
            </a:pPr>
            <a:r>
              <a:rPr lang="ko-KR" altLang="en-US" sz="900" dirty="0" smtClean="0">
                <a:solidFill>
                  <a:schemeClr val="tx1"/>
                </a:solidFill>
                <a:latin typeface="나눔고딕" panose="020D0604000000000000" pitchFamily="50" charset="-127"/>
                <a:ea typeface="나눔고딕" panose="020D0604000000000000" pitchFamily="50" charset="-127"/>
              </a:rPr>
              <a:t>약관 동의 영역 </a:t>
            </a:r>
            <a:r>
              <a:rPr lang="en-US" altLang="ko-KR" sz="900" dirty="0" smtClean="0">
                <a:solidFill>
                  <a:schemeClr val="tx1"/>
                </a:solidFill>
                <a:latin typeface="나눔고딕" panose="020D0604000000000000" pitchFamily="50" charset="-127"/>
                <a:ea typeface="나눔고딕" panose="020D0604000000000000" pitchFamily="50" charset="-127"/>
              </a:rPr>
              <a:t>(</a:t>
            </a:r>
            <a:r>
              <a:rPr lang="ko-KR" altLang="en-US" sz="900" dirty="0" smtClean="0">
                <a:solidFill>
                  <a:schemeClr val="tx1"/>
                </a:solidFill>
                <a:latin typeface="나눔고딕" panose="020D0604000000000000" pitchFamily="50" charset="-127"/>
                <a:ea typeface="나눔고딕" panose="020D0604000000000000" pitchFamily="50" charset="-127"/>
              </a:rPr>
              <a:t>공통사항</a:t>
            </a:r>
            <a:r>
              <a:rPr lang="en-US" altLang="ko-KR" sz="900" dirty="0" smtClean="0">
                <a:solidFill>
                  <a:schemeClr val="tx1"/>
                </a:solidFill>
                <a:latin typeface="나눔고딕" panose="020D0604000000000000" pitchFamily="50" charset="-127"/>
                <a:ea typeface="나눔고딕" panose="020D0604000000000000" pitchFamily="50" charset="-127"/>
              </a:rPr>
              <a:t>)</a:t>
            </a:r>
          </a:p>
          <a:p>
            <a:pPr marL="228600" indent="-228600">
              <a:lnSpc>
                <a:spcPct val="150000"/>
              </a:lnSpc>
              <a:buAutoNum type="arabicPeriod"/>
            </a:pPr>
            <a:r>
              <a:rPr lang="ko-KR" altLang="en-US" sz="900" dirty="0" smtClean="0">
                <a:solidFill>
                  <a:schemeClr val="tx1"/>
                </a:solidFill>
                <a:latin typeface="나눔고딕" panose="020D0604000000000000" pitchFamily="50" charset="-127"/>
                <a:ea typeface="나눔고딕" panose="020D0604000000000000" pitchFamily="50" charset="-127"/>
              </a:rPr>
              <a:t>일반회원 기본 정보 입력 및 </a:t>
            </a:r>
            <a:r>
              <a:rPr lang="ko-KR" altLang="en-US" sz="900" dirty="0" err="1" smtClean="0">
                <a:solidFill>
                  <a:schemeClr val="tx1"/>
                </a:solidFill>
                <a:latin typeface="나눔고딕" panose="020D0604000000000000" pitchFamily="50" charset="-127"/>
                <a:ea typeface="나눔고딕" panose="020D0604000000000000" pitchFamily="50" charset="-127"/>
              </a:rPr>
              <a:t>권한신청</a:t>
            </a:r>
            <a:r>
              <a:rPr lang="ko-KR" altLang="en-US" sz="900" dirty="0" smtClean="0">
                <a:solidFill>
                  <a:schemeClr val="tx1"/>
                </a:solidFill>
                <a:latin typeface="나눔고딕" panose="020D0604000000000000" pitchFamily="50" charset="-127"/>
                <a:ea typeface="나눔고딕" panose="020D0604000000000000" pitchFamily="50" charset="-127"/>
              </a:rPr>
              <a:t> 영역</a:t>
            </a:r>
            <a:endParaRPr lang="en-US" altLang="ko-KR" sz="900" dirty="0">
              <a:solidFill>
                <a:schemeClr val="tx1"/>
              </a:solidFill>
              <a:latin typeface="나눔고딕" panose="020D0604000000000000" pitchFamily="50" charset="-127"/>
              <a:ea typeface="나눔고딕" panose="020D0604000000000000" pitchFamily="50" charset="-127"/>
            </a:endParaRPr>
          </a:p>
        </p:txBody>
      </p:sp>
      <p:sp>
        <p:nvSpPr>
          <p:cNvPr id="10" name="직사각형 9"/>
          <p:cNvSpPr/>
          <p:nvPr/>
        </p:nvSpPr>
        <p:spPr>
          <a:xfrm>
            <a:off x="1196752" y="5489181"/>
            <a:ext cx="4464496" cy="1856744"/>
          </a:xfrm>
          <a:prstGeom prst="rect">
            <a:avLst/>
          </a:prstGeom>
          <a:noFill/>
          <a:ln w="127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b="1" dirty="0"/>
          </a:p>
        </p:txBody>
      </p:sp>
      <p:sp>
        <p:nvSpPr>
          <p:cNvPr id="11" name="타원 10"/>
          <p:cNvSpPr/>
          <p:nvPr/>
        </p:nvSpPr>
        <p:spPr>
          <a:xfrm>
            <a:off x="1121725" y="5381181"/>
            <a:ext cx="216000" cy="216000"/>
          </a:xfrm>
          <a:prstGeom prst="ellipse">
            <a:avLst/>
          </a:prstGeom>
          <a:solidFill>
            <a:schemeClr val="accent1"/>
          </a:solidFill>
          <a:ln w="12700" cmpd="sng">
            <a:solidFill>
              <a:schemeClr val="accent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b="1" dirty="0">
                <a:solidFill>
                  <a:schemeClr val="bg1"/>
                </a:solidFill>
                <a:latin typeface="Rix고딕 B" panose="02020603020101020101" pitchFamily="18" charset="-127"/>
                <a:ea typeface="Rix고딕 B" panose="02020603020101020101" pitchFamily="18" charset="-127"/>
              </a:rPr>
              <a:t>2</a:t>
            </a:r>
            <a:endParaRPr lang="ko-KR" altLang="en-US" sz="1100" b="1" dirty="0">
              <a:solidFill>
                <a:schemeClr val="bg1"/>
              </a:solidFill>
              <a:latin typeface="Rix고딕 B" panose="02020603020101020101" pitchFamily="18" charset="-127"/>
              <a:ea typeface="Rix고딕 B" panose="02020603020101020101" pitchFamily="18" charset="-127"/>
            </a:endParaRPr>
          </a:p>
        </p:txBody>
      </p:sp>
    </p:spTree>
    <p:extLst>
      <p:ext uri="{BB962C8B-B14F-4D97-AF65-F5344CB8AC3E}">
        <p14:creationId xmlns:p14="http://schemas.microsoft.com/office/powerpoint/2010/main" val="14102035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그림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8680" y="1907704"/>
            <a:ext cx="5815072" cy="4032448"/>
          </a:xfrm>
          <a:prstGeom prst="rect">
            <a:avLst/>
          </a:prstGeom>
          <a:ln>
            <a:solidFill>
              <a:schemeClr val="bg1">
                <a:lumMod val="85000"/>
              </a:schemeClr>
            </a:solidFill>
          </a:ln>
        </p:spPr>
      </p:pic>
      <p:sp>
        <p:nvSpPr>
          <p:cNvPr id="2" name="내용 개체 틀 1"/>
          <p:cNvSpPr>
            <a:spLocks noGrp="1"/>
          </p:cNvSpPr>
          <p:nvPr>
            <p:ph idx="1"/>
          </p:nvPr>
        </p:nvSpPr>
        <p:spPr/>
        <p:txBody>
          <a:bodyPr/>
          <a:lstStyle/>
          <a:p>
            <a:pPr indent="0">
              <a:buNone/>
            </a:pPr>
            <a:r>
              <a:rPr lang="en-US" altLang="ko-KR" dirty="0" smtClean="0"/>
              <a:t>2) </a:t>
            </a:r>
            <a:r>
              <a:rPr lang="ko-KR" altLang="en-US" dirty="0" smtClean="0"/>
              <a:t>회원가입 및 </a:t>
            </a:r>
            <a:r>
              <a:rPr lang="ko-KR" altLang="en-US" dirty="0" err="1" smtClean="0"/>
              <a:t>권한신청</a:t>
            </a:r>
            <a:r>
              <a:rPr lang="ko-KR" altLang="en-US" dirty="0" smtClean="0"/>
              <a:t> </a:t>
            </a:r>
            <a:r>
              <a:rPr lang="en-US" altLang="ko-KR" dirty="0" smtClean="0"/>
              <a:t>– </a:t>
            </a:r>
            <a:r>
              <a:rPr lang="ko-KR" altLang="en-US" dirty="0" err="1" smtClean="0"/>
              <a:t>사회적농장</a:t>
            </a:r>
            <a:r>
              <a:rPr lang="en-US" altLang="ko-KR" dirty="0" smtClean="0"/>
              <a:t>/</a:t>
            </a:r>
            <a:r>
              <a:rPr lang="ko-KR" altLang="en-US" dirty="0" err="1" smtClean="0"/>
              <a:t>지역서비스</a:t>
            </a:r>
            <a:r>
              <a:rPr lang="ko-KR" altLang="en-US" dirty="0" smtClean="0"/>
              <a:t> 공동체 </a:t>
            </a:r>
            <a:r>
              <a:rPr lang="ko-KR" altLang="en-US" dirty="0" err="1" smtClean="0"/>
              <a:t>권한신청</a:t>
            </a:r>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lvl="4"/>
            <a:endParaRPr lang="en-US" altLang="ko-KR" dirty="0"/>
          </a:p>
          <a:p>
            <a:pPr marL="174604" lvl="4" indent="0">
              <a:buNone/>
            </a:pPr>
            <a:endParaRPr lang="en-US" altLang="ko-KR" dirty="0"/>
          </a:p>
        </p:txBody>
      </p:sp>
      <p:sp>
        <p:nvSpPr>
          <p:cNvPr id="3" name="제목 2"/>
          <p:cNvSpPr>
            <a:spLocks noGrp="1"/>
          </p:cNvSpPr>
          <p:nvPr>
            <p:ph type="title"/>
          </p:nvPr>
        </p:nvSpPr>
        <p:spPr/>
        <p:txBody>
          <a:bodyPr/>
          <a:lstStyle/>
          <a:p>
            <a:r>
              <a:rPr lang="en-US" altLang="ko-KR" dirty="0"/>
              <a:t>2. </a:t>
            </a:r>
            <a:r>
              <a:rPr lang="ko-KR" altLang="en-US" dirty="0"/>
              <a:t>회원가입 및 로그인</a:t>
            </a:r>
          </a:p>
        </p:txBody>
      </p:sp>
      <p:sp>
        <p:nvSpPr>
          <p:cNvPr id="38" name="직사각형 37"/>
          <p:cNvSpPr/>
          <p:nvPr/>
        </p:nvSpPr>
        <p:spPr>
          <a:xfrm>
            <a:off x="692696" y="2406602"/>
            <a:ext cx="5544616" cy="2957486"/>
          </a:xfrm>
          <a:prstGeom prst="rect">
            <a:avLst/>
          </a:prstGeom>
          <a:noFill/>
          <a:ln w="127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b="1" dirty="0"/>
          </a:p>
        </p:txBody>
      </p:sp>
      <p:sp>
        <p:nvSpPr>
          <p:cNvPr id="9" name="타원 8"/>
          <p:cNvSpPr/>
          <p:nvPr/>
        </p:nvSpPr>
        <p:spPr>
          <a:xfrm>
            <a:off x="594816" y="2295593"/>
            <a:ext cx="216000" cy="216000"/>
          </a:xfrm>
          <a:prstGeom prst="ellipse">
            <a:avLst/>
          </a:prstGeom>
          <a:solidFill>
            <a:schemeClr val="accent1"/>
          </a:solidFill>
          <a:ln w="12700" cmpd="sng">
            <a:solidFill>
              <a:schemeClr val="accent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b="1" dirty="0">
                <a:solidFill>
                  <a:schemeClr val="bg1"/>
                </a:solidFill>
                <a:latin typeface="Rix고딕 B" panose="02020603020101020101" pitchFamily="18" charset="-127"/>
                <a:ea typeface="Rix고딕 B" panose="02020603020101020101" pitchFamily="18" charset="-127"/>
              </a:rPr>
              <a:t>1</a:t>
            </a:r>
            <a:endParaRPr lang="ko-KR" altLang="en-US" sz="1100" b="1" dirty="0">
              <a:solidFill>
                <a:schemeClr val="bg1"/>
              </a:solidFill>
              <a:latin typeface="Rix고딕 B" panose="02020603020101020101" pitchFamily="18" charset="-127"/>
              <a:ea typeface="Rix고딕 B" panose="02020603020101020101" pitchFamily="18" charset="-127"/>
            </a:endParaRPr>
          </a:p>
        </p:txBody>
      </p:sp>
      <p:sp>
        <p:nvSpPr>
          <p:cNvPr id="56" name="직사각형 55"/>
          <p:cNvSpPr/>
          <p:nvPr/>
        </p:nvSpPr>
        <p:spPr>
          <a:xfrm>
            <a:off x="594816" y="7471105"/>
            <a:ext cx="5760640" cy="706311"/>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144000" tIns="144000" rIns="144000" bIns="144000" rtlCol="0" anchor="ctr">
            <a:spAutoFit/>
          </a:bodyPr>
          <a:lstStyle/>
          <a:p>
            <a:pPr marL="228600" indent="-228600">
              <a:lnSpc>
                <a:spcPct val="150000"/>
              </a:lnSpc>
              <a:buAutoNum type="arabicPeriod"/>
            </a:pPr>
            <a:r>
              <a:rPr lang="ko-KR" altLang="en-US" sz="900" dirty="0" err="1" smtClean="0">
                <a:solidFill>
                  <a:schemeClr val="tx1"/>
                </a:solidFill>
                <a:latin typeface="나눔고딕" panose="020D0604000000000000" pitchFamily="50" charset="-127"/>
                <a:ea typeface="나눔고딕" panose="020D0604000000000000" pitchFamily="50" charset="-127"/>
              </a:rPr>
              <a:t>사회적농장</a:t>
            </a:r>
            <a:r>
              <a:rPr lang="en-US" altLang="ko-KR" sz="900" dirty="0" smtClean="0">
                <a:solidFill>
                  <a:schemeClr val="tx1"/>
                </a:solidFill>
                <a:latin typeface="나눔고딕" panose="020D0604000000000000" pitchFamily="50" charset="-127"/>
                <a:ea typeface="나눔고딕" panose="020D0604000000000000" pitchFamily="50" charset="-127"/>
              </a:rPr>
              <a:t>/</a:t>
            </a:r>
            <a:r>
              <a:rPr lang="ko-KR" altLang="en-US" sz="900" dirty="0" smtClean="0">
                <a:solidFill>
                  <a:schemeClr val="tx1"/>
                </a:solidFill>
                <a:latin typeface="나눔고딕" panose="020D0604000000000000" pitchFamily="50" charset="-127"/>
                <a:ea typeface="나눔고딕" panose="020D0604000000000000" pitchFamily="50" charset="-127"/>
              </a:rPr>
              <a:t>지역서비스공동체 기본정보 영역 및 </a:t>
            </a:r>
            <a:r>
              <a:rPr lang="ko-KR" altLang="en-US" sz="900" dirty="0" err="1" smtClean="0">
                <a:solidFill>
                  <a:schemeClr val="tx1"/>
                </a:solidFill>
                <a:latin typeface="나눔고딕" panose="020D0604000000000000" pitchFamily="50" charset="-127"/>
                <a:ea typeface="나눔고딕" panose="020D0604000000000000" pitchFamily="50" charset="-127"/>
              </a:rPr>
              <a:t>권한신청</a:t>
            </a:r>
            <a:endParaRPr lang="en-US" altLang="ko-KR" sz="900" dirty="0" smtClean="0">
              <a:solidFill>
                <a:schemeClr val="tx1"/>
              </a:solidFill>
              <a:latin typeface="나눔고딕" panose="020D0604000000000000" pitchFamily="50" charset="-127"/>
              <a:ea typeface="나눔고딕" panose="020D0604000000000000" pitchFamily="50" charset="-127"/>
            </a:endParaRPr>
          </a:p>
          <a:p>
            <a:pPr marL="228600" indent="-228600">
              <a:lnSpc>
                <a:spcPct val="150000"/>
              </a:lnSpc>
              <a:buAutoNum type="arabicPeriod"/>
            </a:pPr>
            <a:r>
              <a:rPr lang="ko-KR" altLang="en-US" sz="900" dirty="0" err="1" smtClean="0">
                <a:solidFill>
                  <a:schemeClr val="tx1"/>
                </a:solidFill>
                <a:latin typeface="나눔고딕" panose="020D0604000000000000" pitchFamily="50" charset="-127"/>
                <a:ea typeface="나눔고딕" panose="020D0604000000000000" pitchFamily="50" charset="-127"/>
              </a:rPr>
              <a:t>권한신청</a:t>
            </a:r>
            <a:r>
              <a:rPr lang="ko-KR" altLang="en-US" sz="900" dirty="0" smtClean="0">
                <a:solidFill>
                  <a:schemeClr val="tx1"/>
                </a:solidFill>
                <a:latin typeface="나눔고딕" panose="020D0604000000000000" pitchFamily="50" charset="-127"/>
                <a:ea typeface="나눔고딕" panose="020D0604000000000000" pitchFamily="50" charset="-127"/>
              </a:rPr>
              <a:t> 완료 </a:t>
            </a:r>
            <a:r>
              <a:rPr lang="ko-KR" altLang="en-US" sz="900" dirty="0" err="1" smtClean="0">
                <a:solidFill>
                  <a:schemeClr val="tx1"/>
                </a:solidFill>
                <a:latin typeface="나눔고딕" panose="020D0604000000000000" pitchFamily="50" charset="-127"/>
                <a:ea typeface="나눔고딕" panose="020D0604000000000000" pitchFamily="50" charset="-127"/>
              </a:rPr>
              <a:t>알럿</a:t>
            </a:r>
            <a:r>
              <a:rPr lang="ko-KR" altLang="en-US" sz="900" dirty="0" smtClean="0">
                <a:solidFill>
                  <a:schemeClr val="tx1"/>
                </a:solidFill>
                <a:latin typeface="나눔고딕" panose="020D0604000000000000" pitchFamily="50" charset="-127"/>
                <a:ea typeface="나눔고딕" panose="020D0604000000000000" pitchFamily="50" charset="-127"/>
              </a:rPr>
              <a:t> 노출</a:t>
            </a:r>
            <a:endParaRPr lang="en-US" altLang="ko-KR" sz="900" dirty="0">
              <a:solidFill>
                <a:schemeClr val="tx1"/>
              </a:solidFill>
              <a:latin typeface="나눔고딕" panose="020D0604000000000000" pitchFamily="50" charset="-127"/>
              <a:ea typeface="나눔고딕" panose="020D0604000000000000" pitchFamily="50" charset="-127"/>
            </a:endParaRPr>
          </a:p>
        </p:txBody>
      </p:sp>
      <p:pic>
        <p:nvPicPr>
          <p:cNvPr id="4" name="그림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44824" y="6172125"/>
            <a:ext cx="2985120" cy="1000015"/>
          </a:xfrm>
          <a:prstGeom prst="rect">
            <a:avLst/>
          </a:prstGeom>
        </p:spPr>
      </p:pic>
      <p:sp>
        <p:nvSpPr>
          <p:cNvPr id="12" name="직사각형 11"/>
          <p:cNvSpPr/>
          <p:nvPr/>
        </p:nvSpPr>
        <p:spPr>
          <a:xfrm>
            <a:off x="3429000" y="5580112"/>
            <a:ext cx="1152128" cy="349244"/>
          </a:xfrm>
          <a:prstGeom prst="rect">
            <a:avLst/>
          </a:prstGeom>
          <a:noFill/>
          <a:ln w="127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b="1" dirty="0"/>
          </a:p>
        </p:txBody>
      </p:sp>
      <p:cxnSp>
        <p:nvCxnSpPr>
          <p:cNvPr id="7" name="직선 화살표 연결선 6"/>
          <p:cNvCxnSpPr>
            <a:stCxn id="12" idx="2"/>
          </p:cNvCxnSpPr>
          <p:nvPr/>
        </p:nvCxnSpPr>
        <p:spPr>
          <a:xfrm>
            <a:off x="4005064" y="5929356"/>
            <a:ext cx="0" cy="242769"/>
          </a:xfrm>
          <a:prstGeom prst="straightConnector1">
            <a:avLst/>
          </a:prstGeom>
          <a:ln w="3175">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4" name="사각형 설명선 22">
            <a:extLst>
              <a:ext uri="{FF2B5EF4-FFF2-40B4-BE49-F238E27FC236}">
                <a16:creationId xmlns:a16="http://schemas.microsoft.com/office/drawing/2014/main" id="{F138165C-BE7B-4FC2-9FF9-F38CDADF5260}"/>
              </a:ext>
            </a:extLst>
          </p:cNvPr>
          <p:cNvSpPr/>
          <p:nvPr/>
        </p:nvSpPr>
        <p:spPr>
          <a:xfrm>
            <a:off x="4513870" y="6050740"/>
            <a:ext cx="1218554" cy="459799"/>
          </a:xfrm>
          <a:prstGeom prst="wedgeRectCallout">
            <a:avLst>
              <a:gd name="adj1" fmla="val -71168"/>
              <a:gd name="adj2" fmla="val 48451"/>
            </a:avLst>
          </a:prstGeom>
          <a:solidFill>
            <a:schemeClr val="bg1"/>
          </a:solidFill>
          <a:ln w="25400">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0" lang="ko-KR" altLang="en-US" sz="900" b="1" i="0" u="none" strike="noStrike" kern="1200" cap="none" spc="0" normalizeH="0" baseline="0" noProof="0" dirty="0" err="1" smtClean="0">
                <a:ln>
                  <a:noFill/>
                </a:ln>
                <a:solidFill>
                  <a:prstClr val="black"/>
                </a:solidFill>
                <a:effectLst/>
                <a:uLnTx/>
                <a:uFillTx/>
                <a:latin typeface="누리 L" panose="02020603020101020101" pitchFamily="18" charset="-127"/>
                <a:ea typeface="누리 L" panose="02020603020101020101" pitchFamily="18" charset="-127"/>
              </a:rPr>
              <a:t>권한신청</a:t>
            </a:r>
            <a:r>
              <a:rPr kumimoji="0" lang="ko-KR" altLang="en-US" sz="900" b="1" i="0" u="none" strike="noStrike" kern="1200" cap="none" spc="0" normalizeH="0" baseline="0" noProof="0" dirty="0" smtClean="0">
                <a:ln>
                  <a:noFill/>
                </a:ln>
                <a:solidFill>
                  <a:prstClr val="black"/>
                </a:solidFill>
                <a:effectLst/>
                <a:uLnTx/>
                <a:uFillTx/>
                <a:latin typeface="누리 L" panose="02020603020101020101" pitchFamily="18" charset="-127"/>
                <a:ea typeface="누리 L" panose="02020603020101020101" pitchFamily="18" charset="-127"/>
              </a:rPr>
              <a:t> 버튼 </a:t>
            </a:r>
            <a:r>
              <a:rPr kumimoji="0" lang="ko-KR" altLang="en-US" sz="900" b="1" i="0" u="none" strike="noStrike" kern="1200" cap="none" spc="0" normalizeH="0" baseline="0" noProof="0" dirty="0" err="1" smtClean="0">
                <a:ln>
                  <a:noFill/>
                </a:ln>
                <a:solidFill>
                  <a:prstClr val="black"/>
                </a:solidFill>
                <a:effectLst/>
                <a:uLnTx/>
                <a:uFillTx/>
                <a:latin typeface="누리 L" panose="02020603020101020101" pitchFamily="18" charset="-127"/>
                <a:ea typeface="누리 L" panose="02020603020101020101" pitchFamily="18" charset="-127"/>
              </a:rPr>
              <a:t>클릭시</a:t>
            </a:r>
            <a:r>
              <a:rPr kumimoji="0" lang="ko-KR" altLang="en-US" sz="900" b="1" i="0" u="none" strike="noStrike" kern="1200" cap="none" spc="0" normalizeH="0" baseline="0" noProof="0" dirty="0" smtClean="0">
                <a:ln>
                  <a:noFill/>
                </a:ln>
                <a:solidFill>
                  <a:prstClr val="black"/>
                </a:solidFill>
                <a:effectLst/>
                <a:uLnTx/>
                <a:uFillTx/>
                <a:latin typeface="누리 L" panose="02020603020101020101" pitchFamily="18" charset="-127"/>
                <a:ea typeface="누리 L" panose="02020603020101020101" pitchFamily="18" charset="-127"/>
              </a:rPr>
              <a:t> </a:t>
            </a:r>
            <a:r>
              <a:rPr lang="ko-KR" altLang="en-US" sz="900" b="1" dirty="0" smtClean="0">
                <a:solidFill>
                  <a:prstClr val="black"/>
                </a:solidFill>
                <a:latin typeface="누리 L" panose="02020603020101020101" pitchFamily="18" charset="-127"/>
                <a:ea typeface="누리 L" panose="02020603020101020101" pitchFamily="18" charset="-127"/>
              </a:rPr>
              <a:t>안내 </a:t>
            </a:r>
            <a:r>
              <a:rPr lang="ko-KR" altLang="en-US" sz="900" b="1" dirty="0" err="1" smtClean="0">
                <a:solidFill>
                  <a:prstClr val="black"/>
                </a:solidFill>
                <a:latin typeface="누리 L" panose="02020603020101020101" pitchFamily="18" charset="-127"/>
                <a:ea typeface="누리 L" panose="02020603020101020101" pitchFamily="18" charset="-127"/>
              </a:rPr>
              <a:t>알럿</a:t>
            </a:r>
            <a:r>
              <a:rPr lang="ko-KR" altLang="en-US" sz="900" b="1" dirty="0" smtClean="0">
                <a:solidFill>
                  <a:prstClr val="black"/>
                </a:solidFill>
                <a:latin typeface="누리 L" panose="02020603020101020101" pitchFamily="18" charset="-127"/>
                <a:ea typeface="누리 L" panose="02020603020101020101" pitchFamily="18" charset="-127"/>
              </a:rPr>
              <a:t> 노출</a:t>
            </a:r>
            <a:endParaRPr kumimoji="0" lang="ko-KR" altLang="en-US" sz="900" b="1" i="0" u="none" strike="noStrike" kern="1200" cap="none" spc="0" normalizeH="0" baseline="0" noProof="0" dirty="0">
              <a:ln>
                <a:noFill/>
              </a:ln>
              <a:solidFill>
                <a:prstClr val="black"/>
              </a:solidFill>
              <a:effectLst/>
              <a:uLnTx/>
              <a:uFillTx/>
              <a:latin typeface="누리 L" panose="02020603020101020101" pitchFamily="18" charset="-127"/>
              <a:ea typeface="누리 L" panose="02020603020101020101" pitchFamily="18" charset="-127"/>
            </a:endParaRPr>
          </a:p>
        </p:txBody>
      </p:sp>
    </p:spTree>
    <p:extLst>
      <p:ext uri="{BB962C8B-B14F-4D97-AF65-F5344CB8AC3E}">
        <p14:creationId xmlns:p14="http://schemas.microsoft.com/office/powerpoint/2010/main" val="1307581949"/>
      </p:ext>
    </p:extLst>
  </p:cSld>
  <p:clrMapOvr>
    <a:masterClrMapping/>
  </p:clrMapOvr>
  <p:timing>
    <p:tnLst>
      <p:par>
        <p:cTn id="1" dur="indefinite" restart="never" nodeType="tmRoot"/>
      </p:par>
    </p:tnLst>
  </p:timing>
</p:sld>
</file>

<file path=ppt/theme/theme1.xml><?xml version="1.0" encoding="utf-8"?>
<a:theme xmlns:a="http://schemas.openxmlformats.org/drawingml/2006/main" name="디자인 사용자 지정">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맑은 고딕"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2700">
          <a:solidFill>
            <a:srgbClr val="FF0000"/>
          </a:solidFill>
          <a:prstDash val="sysDash"/>
        </a:ln>
        <a:effectLst/>
      </a:spPr>
      <a:bodyPr rtlCol="0" anchor="ctr"/>
      <a:lstStyle>
        <a:defPPr algn="ctr">
          <a:defRPr sz="1000" b="1" smtClean="0">
            <a:solidFill>
              <a:schemeClr val="tx1"/>
            </a:solidFill>
            <a:latin typeface="나눔바른고딕" pitchFamily="50" charset="-127"/>
            <a:ea typeface="나눔바른고딕" pitchFamily="50" charset="-127"/>
          </a:defRPr>
        </a:defPPr>
      </a:lstStyle>
      <a:style>
        <a:lnRef idx="2">
          <a:schemeClr val="accent1">
            <a:shade val="50000"/>
          </a:schemeClr>
        </a:lnRef>
        <a:fillRef idx="1">
          <a:schemeClr val="accent1"/>
        </a:fillRef>
        <a:effectRef idx="0">
          <a:schemeClr val="accent1"/>
        </a:effectRef>
        <a:fontRef idx="minor">
          <a:schemeClr val="lt1"/>
        </a:fontRef>
      </a:style>
    </a:spDef>
    <a:lnDef>
      <a:spPr>
        <a:ln w="3175">
          <a:solidFill>
            <a:srgbClr val="FF0000"/>
          </a:solidFill>
          <a:prstDash val="sysDash"/>
          <a:tailEnd type="triangle"/>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sz="800" dirty="0" smtClean="0">
            <a:latin typeface="나눔바른고딕" pitchFamily="50" charset="-127"/>
            <a:ea typeface="나눔바른고딕" pitchFamily="50" charset="-127"/>
          </a:defRPr>
        </a:defPPr>
      </a:lstStyle>
    </a:txDef>
  </a:objectDefaults>
  <a:extraClrSchemeLst/>
</a:theme>
</file>

<file path=ppt/theme/theme3.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맑은 고딕"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10877</TotalTime>
  <Words>561</Words>
  <Application>Microsoft Office PowerPoint</Application>
  <PresentationFormat>화면 슬라이드 쇼(4:3)</PresentationFormat>
  <Paragraphs>312</Paragraphs>
  <Slides>21</Slides>
  <Notes>0</Notes>
  <HiddenSlides>0</HiddenSlides>
  <MMClips>0</MMClips>
  <ScaleCrop>false</ScaleCrop>
  <HeadingPairs>
    <vt:vector size="6" baseType="variant">
      <vt:variant>
        <vt:lpstr>사용한 글꼴</vt:lpstr>
      </vt:variant>
      <vt:variant>
        <vt:i4>8</vt:i4>
      </vt:variant>
      <vt:variant>
        <vt:lpstr>테마</vt:lpstr>
      </vt:variant>
      <vt:variant>
        <vt:i4>2</vt:i4>
      </vt:variant>
      <vt:variant>
        <vt:lpstr>슬라이드 제목</vt:lpstr>
      </vt:variant>
      <vt:variant>
        <vt:i4>21</vt:i4>
      </vt:variant>
    </vt:vector>
  </HeadingPairs>
  <TitlesOfParts>
    <vt:vector size="31" baseType="lpstr">
      <vt:lpstr>Myriad Web Pro</vt:lpstr>
      <vt:lpstr>Rix고딕 B</vt:lpstr>
      <vt:lpstr>나눔고딕</vt:lpstr>
      <vt:lpstr>나눔바른고딕</vt:lpstr>
      <vt:lpstr>누리 L</vt:lpstr>
      <vt:lpstr>맑은 고딕</vt:lpstr>
      <vt:lpstr>Arial</vt:lpstr>
      <vt:lpstr>Wingdings</vt:lpstr>
      <vt:lpstr>디자인 사용자 지정</vt:lpstr>
      <vt:lpstr>1_Office 테마</vt:lpstr>
      <vt:lpstr>PowerPoint 프레젠테이션</vt:lpstr>
      <vt:lpstr>PowerPoint 프레젠테이션</vt:lpstr>
      <vt:lpstr>PowerPoint 프레젠테이션</vt:lpstr>
      <vt:lpstr>1. 시스템 개요</vt:lpstr>
      <vt:lpstr>PowerPoint 프레젠테이션</vt:lpstr>
      <vt:lpstr>1. 기본 화면 구성</vt:lpstr>
      <vt:lpstr>2. 회원가입 및 로그인</vt:lpstr>
      <vt:lpstr>2. 회원가입 및 로그인</vt:lpstr>
      <vt:lpstr>2. 회원가입 및 로그인</vt:lpstr>
      <vt:lpstr>2. 회원가입 및 로그인</vt:lpstr>
      <vt:lpstr>3. 마이페이지</vt:lpstr>
      <vt:lpstr>3. 마이페이지</vt:lpstr>
      <vt:lpstr>3. 마이페이지</vt:lpstr>
      <vt:lpstr>3. 마이페이지</vt:lpstr>
      <vt:lpstr>3. 마이페이지</vt:lpstr>
      <vt:lpstr>3. 마이페이지</vt:lpstr>
      <vt:lpstr>3. 마이페이지</vt:lpstr>
      <vt:lpstr>3. 마이페이지</vt:lpstr>
      <vt:lpstr>3. 마이페이지</vt:lpstr>
      <vt:lpstr>3. 마이페이지</vt:lpstr>
      <vt:lpstr>3. 마이페이지</vt:lpstr>
    </vt:vector>
  </TitlesOfParts>
  <Company>Microsoft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슬라이드 1</dc:title>
  <dc:creator>Registered User</dc:creator>
  <cp:lastModifiedBy>김성민</cp:lastModifiedBy>
  <cp:revision>1666</cp:revision>
  <cp:lastPrinted>2016-11-14T07:09:58Z</cp:lastPrinted>
  <dcterms:created xsi:type="dcterms:W3CDTF">2015-06-23T10:10:17Z</dcterms:created>
  <dcterms:modified xsi:type="dcterms:W3CDTF">2022-12-09T08:03:57Z</dcterms:modified>
</cp:coreProperties>
</file>